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1" r:id="rId4"/>
  </p:sldMasterIdLst>
  <p:notesMasterIdLst>
    <p:notesMasterId r:id="rId23"/>
  </p:notesMasterIdLst>
  <p:sldIdLst>
    <p:sldId id="256" r:id="rId5"/>
    <p:sldId id="258" r:id="rId6"/>
    <p:sldId id="262" r:id="rId7"/>
    <p:sldId id="263" r:id="rId8"/>
    <p:sldId id="494" r:id="rId9"/>
    <p:sldId id="452" r:id="rId10"/>
    <p:sldId id="392" r:id="rId11"/>
    <p:sldId id="453" r:id="rId12"/>
    <p:sldId id="477" r:id="rId13"/>
    <p:sldId id="498" r:id="rId14"/>
    <p:sldId id="496" r:id="rId15"/>
    <p:sldId id="504" r:id="rId16"/>
    <p:sldId id="499" r:id="rId17"/>
    <p:sldId id="257" r:id="rId18"/>
    <p:sldId id="501" r:id="rId19"/>
    <p:sldId id="502" r:id="rId20"/>
    <p:sldId id="260" r:id="rId21"/>
    <p:sldId id="511"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07772F7-7345-4DC9-925E-990B80C0628B}">
          <p14:sldIdLst>
            <p14:sldId id="256"/>
            <p14:sldId id="258"/>
            <p14:sldId id="262"/>
            <p14:sldId id="263"/>
            <p14:sldId id="494"/>
            <p14:sldId id="452"/>
            <p14:sldId id="392"/>
            <p14:sldId id="453"/>
            <p14:sldId id="477"/>
            <p14:sldId id="498"/>
            <p14:sldId id="496"/>
            <p14:sldId id="504"/>
            <p14:sldId id="499"/>
            <p14:sldId id="257"/>
            <p14:sldId id="501"/>
            <p14:sldId id="502"/>
            <p14:sldId id="260"/>
            <p14:sldId id="511"/>
          </p14:sldIdLst>
        </p14:section>
        <p14:section name="Inndeling uten tittel" id="{2643AD7B-6C3D-41B2-A6C7-1ABA5D77677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02" autoAdjust="0"/>
    <p:restoredTop sz="94660"/>
  </p:normalViewPr>
  <p:slideViewPr>
    <p:cSldViewPr snapToGrid="0">
      <p:cViewPr varScale="1">
        <p:scale>
          <a:sx n="150" d="100"/>
          <a:sy n="150" d="100"/>
        </p:scale>
        <p:origin x="780"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5ACC3D-72D8-4A0E-8395-2981A45E33CC}" type="doc">
      <dgm:prSet loTypeId="urn:microsoft.com/office/officeart/2005/8/layout/vProcess5" loCatId="process" qsTypeId="urn:microsoft.com/office/officeart/2005/8/quickstyle/simple1#1" qsCatId="simple" csTypeId="urn:microsoft.com/office/officeart/2005/8/colors/colorful2#1" csCatId="colorful" phldr="1"/>
      <dgm:spPr/>
      <dgm:t>
        <a:bodyPr/>
        <a:lstStyle/>
        <a:p>
          <a:endParaRPr lang="en-US"/>
        </a:p>
      </dgm:t>
    </dgm:pt>
    <dgm:pt modelId="{3F673E7E-2EB8-4764-AAD9-B936AB1FD4EF}">
      <dgm:prSet/>
      <dgm:spPr/>
      <dgm:t>
        <a:bodyPr/>
        <a:lstStyle/>
        <a:p>
          <a:pPr rtl="0"/>
          <a:r>
            <a:rPr lang="nb-NO" dirty="0">
              <a:latin typeface="Avenir Next LT Pro Light"/>
            </a:rPr>
            <a:t>Lesing lesing og lesing</a:t>
          </a:r>
          <a:endParaRPr lang="en-US" dirty="0"/>
        </a:p>
      </dgm:t>
    </dgm:pt>
    <dgm:pt modelId="{5EB8EF27-3863-4BF8-95D5-A950987BAD38}" type="parTrans" cxnId="{32DA5229-3694-4AC4-BDF5-82BEBA6EA3F5}">
      <dgm:prSet/>
      <dgm:spPr/>
      <dgm:t>
        <a:bodyPr/>
        <a:lstStyle/>
        <a:p>
          <a:endParaRPr lang="en-US"/>
        </a:p>
      </dgm:t>
    </dgm:pt>
    <dgm:pt modelId="{69792C0E-553C-4961-A63E-F23C300D12E7}" type="sibTrans" cxnId="{32DA5229-3694-4AC4-BDF5-82BEBA6EA3F5}">
      <dgm:prSet/>
      <dgm:spPr/>
      <dgm:t>
        <a:bodyPr/>
        <a:lstStyle/>
        <a:p>
          <a:endParaRPr lang="en-US"/>
        </a:p>
      </dgm:t>
    </dgm:pt>
    <dgm:pt modelId="{1304660B-7C29-40A1-83A5-E4F9F36D904E}">
      <dgm:prSet/>
      <dgm:spPr/>
      <dgm:t>
        <a:bodyPr/>
        <a:lstStyle/>
        <a:p>
          <a:pPr rtl="0"/>
          <a:r>
            <a:rPr lang="nb-NO" dirty="0">
              <a:latin typeface="Avenir Next LT Pro Light"/>
            </a:rPr>
            <a:t>Årsplan i norsk 10.trinn: "Læreren skal legge til rette for at elevene utvikler utholdenhet i lesing av lengre tekster".</a:t>
          </a:r>
          <a:endParaRPr lang="en-US" dirty="0">
            <a:latin typeface="Avenir Next LT Pro Light"/>
          </a:endParaRPr>
        </a:p>
      </dgm:t>
    </dgm:pt>
    <dgm:pt modelId="{569F80B9-F6EE-448E-B530-05192E575CEB}" type="parTrans" cxnId="{32B144B1-9627-4C6A-8027-9672B3F48288}">
      <dgm:prSet/>
      <dgm:spPr/>
      <dgm:t>
        <a:bodyPr/>
        <a:lstStyle/>
        <a:p>
          <a:endParaRPr lang="en-US"/>
        </a:p>
      </dgm:t>
    </dgm:pt>
    <dgm:pt modelId="{03A13510-A558-42E6-AD60-F8470DB94EBB}" type="sibTrans" cxnId="{32B144B1-9627-4C6A-8027-9672B3F48288}">
      <dgm:prSet/>
      <dgm:spPr/>
      <dgm:t>
        <a:bodyPr/>
        <a:lstStyle/>
        <a:p>
          <a:endParaRPr lang="en-US"/>
        </a:p>
      </dgm:t>
    </dgm:pt>
    <dgm:pt modelId="{599A00F5-4393-4048-949F-72CA4F793D43}">
      <dgm:prSet phldr="0"/>
      <dgm:spPr/>
      <dgm:t>
        <a:bodyPr/>
        <a:lstStyle/>
        <a:p>
          <a:pPr rtl="0"/>
          <a:r>
            <a:rPr lang="nb-NO" dirty="0">
              <a:latin typeface="Avenir Next LT Pro Light"/>
            </a:rPr>
            <a:t>Her trenger vi hjelp. Hvordan øve utholdenhet? Gode forbilder, hvor mange bøker har du lest i år?</a:t>
          </a:r>
          <a:endParaRPr lang="nb-NO" dirty="0"/>
        </a:p>
      </dgm:t>
    </dgm:pt>
    <dgm:pt modelId="{53EB81FA-0D5E-4174-918B-EF250EA01A6A}" type="parTrans" cxnId="{C3F4FBBA-7BDC-414F-AD82-DA127240271A}">
      <dgm:prSet/>
      <dgm:spPr/>
      <dgm:t>
        <a:bodyPr/>
        <a:lstStyle/>
        <a:p>
          <a:endParaRPr lang="en-US"/>
        </a:p>
      </dgm:t>
    </dgm:pt>
    <dgm:pt modelId="{50AF8382-CF12-4EBC-8D5E-45C057938BD4}" type="sibTrans" cxnId="{C3F4FBBA-7BDC-414F-AD82-DA127240271A}">
      <dgm:prSet/>
      <dgm:spPr/>
      <dgm:t>
        <a:bodyPr/>
        <a:lstStyle/>
        <a:p>
          <a:endParaRPr lang="en-US"/>
        </a:p>
      </dgm:t>
    </dgm:pt>
    <dgm:pt modelId="{016B823B-1A09-4A09-82DC-8382DECCBF34}" type="pres">
      <dgm:prSet presAssocID="{225ACC3D-72D8-4A0E-8395-2981A45E33CC}" presName="outerComposite" presStyleCnt="0">
        <dgm:presLayoutVars>
          <dgm:chMax val="5"/>
          <dgm:dir/>
          <dgm:resizeHandles val="exact"/>
        </dgm:presLayoutVars>
      </dgm:prSet>
      <dgm:spPr/>
    </dgm:pt>
    <dgm:pt modelId="{73BC43C2-48AA-438D-B8D5-BAD0C081B685}" type="pres">
      <dgm:prSet presAssocID="{225ACC3D-72D8-4A0E-8395-2981A45E33CC}" presName="dummyMaxCanvas" presStyleCnt="0">
        <dgm:presLayoutVars/>
      </dgm:prSet>
      <dgm:spPr/>
    </dgm:pt>
    <dgm:pt modelId="{D595A0B8-3671-4ACD-B007-6AF24863D95A}" type="pres">
      <dgm:prSet presAssocID="{225ACC3D-72D8-4A0E-8395-2981A45E33CC}" presName="ThreeNodes_1" presStyleLbl="node1" presStyleIdx="0" presStyleCnt="3">
        <dgm:presLayoutVars>
          <dgm:bulletEnabled val="1"/>
        </dgm:presLayoutVars>
      </dgm:prSet>
      <dgm:spPr/>
    </dgm:pt>
    <dgm:pt modelId="{6840DB9D-E42D-4C52-ACE9-7F583989733F}" type="pres">
      <dgm:prSet presAssocID="{225ACC3D-72D8-4A0E-8395-2981A45E33CC}" presName="ThreeNodes_2" presStyleLbl="node1" presStyleIdx="1" presStyleCnt="3">
        <dgm:presLayoutVars>
          <dgm:bulletEnabled val="1"/>
        </dgm:presLayoutVars>
      </dgm:prSet>
      <dgm:spPr/>
    </dgm:pt>
    <dgm:pt modelId="{D65793D4-9A7B-46A3-B622-6DD739CF5B32}" type="pres">
      <dgm:prSet presAssocID="{225ACC3D-72D8-4A0E-8395-2981A45E33CC}" presName="ThreeNodes_3" presStyleLbl="node1" presStyleIdx="2" presStyleCnt="3">
        <dgm:presLayoutVars>
          <dgm:bulletEnabled val="1"/>
        </dgm:presLayoutVars>
      </dgm:prSet>
      <dgm:spPr/>
    </dgm:pt>
    <dgm:pt modelId="{1E58901F-CCE8-4CE1-BC74-20337B174E12}" type="pres">
      <dgm:prSet presAssocID="{225ACC3D-72D8-4A0E-8395-2981A45E33CC}" presName="ThreeConn_1-2" presStyleLbl="fgAccFollowNode1" presStyleIdx="0" presStyleCnt="2">
        <dgm:presLayoutVars>
          <dgm:bulletEnabled val="1"/>
        </dgm:presLayoutVars>
      </dgm:prSet>
      <dgm:spPr/>
    </dgm:pt>
    <dgm:pt modelId="{2D0FDB99-04BB-43F6-8148-68F6B07A3144}" type="pres">
      <dgm:prSet presAssocID="{225ACC3D-72D8-4A0E-8395-2981A45E33CC}" presName="ThreeConn_2-3" presStyleLbl="fgAccFollowNode1" presStyleIdx="1" presStyleCnt="2">
        <dgm:presLayoutVars>
          <dgm:bulletEnabled val="1"/>
        </dgm:presLayoutVars>
      </dgm:prSet>
      <dgm:spPr/>
    </dgm:pt>
    <dgm:pt modelId="{D31084D0-0970-411C-806C-E2169A30A0D9}" type="pres">
      <dgm:prSet presAssocID="{225ACC3D-72D8-4A0E-8395-2981A45E33CC}" presName="ThreeNodes_1_text" presStyleLbl="node1" presStyleIdx="2" presStyleCnt="3">
        <dgm:presLayoutVars>
          <dgm:bulletEnabled val="1"/>
        </dgm:presLayoutVars>
      </dgm:prSet>
      <dgm:spPr/>
    </dgm:pt>
    <dgm:pt modelId="{FD5A7883-AFD7-4E4E-B18D-309A0E108592}" type="pres">
      <dgm:prSet presAssocID="{225ACC3D-72D8-4A0E-8395-2981A45E33CC}" presName="ThreeNodes_2_text" presStyleLbl="node1" presStyleIdx="2" presStyleCnt="3">
        <dgm:presLayoutVars>
          <dgm:bulletEnabled val="1"/>
        </dgm:presLayoutVars>
      </dgm:prSet>
      <dgm:spPr/>
    </dgm:pt>
    <dgm:pt modelId="{0441112D-BEF6-4F9D-B760-68ADC26CC317}" type="pres">
      <dgm:prSet presAssocID="{225ACC3D-72D8-4A0E-8395-2981A45E33CC}" presName="ThreeNodes_3_text" presStyleLbl="node1" presStyleIdx="2" presStyleCnt="3">
        <dgm:presLayoutVars>
          <dgm:bulletEnabled val="1"/>
        </dgm:presLayoutVars>
      </dgm:prSet>
      <dgm:spPr/>
    </dgm:pt>
  </dgm:ptLst>
  <dgm:cxnLst>
    <dgm:cxn modelId="{32DA5229-3694-4AC4-BDF5-82BEBA6EA3F5}" srcId="{225ACC3D-72D8-4A0E-8395-2981A45E33CC}" destId="{3F673E7E-2EB8-4764-AAD9-B936AB1FD4EF}" srcOrd="0" destOrd="0" parTransId="{5EB8EF27-3863-4BF8-95D5-A950987BAD38}" sibTransId="{69792C0E-553C-4961-A63E-F23C300D12E7}"/>
    <dgm:cxn modelId="{431D4D32-C925-4FCD-AC7D-887A55D32C9E}" type="presOf" srcId="{03A13510-A558-42E6-AD60-F8470DB94EBB}" destId="{2D0FDB99-04BB-43F6-8148-68F6B07A3144}" srcOrd="0" destOrd="0" presId="urn:microsoft.com/office/officeart/2005/8/layout/vProcess5"/>
    <dgm:cxn modelId="{79EB2768-44E6-4F0E-9D38-3C1535B9287D}" type="presOf" srcId="{599A00F5-4393-4048-949F-72CA4F793D43}" destId="{D65793D4-9A7B-46A3-B622-6DD739CF5B32}" srcOrd="0" destOrd="0" presId="urn:microsoft.com/office/officeart/2005/8/layout/vProcess5"/>
    <dgm:cxn modelId="{1A39DE52-D6A3-4726-9F67-54FA05BBBE29}" type="presOf" srcId="{1304660B-7C29-40A1-83A5-E4F9F36D904E}" destId="{FD5A7883-AFD7-4E4E-B18D-309A0E108592}" srcOrd="1" destOrd="0" presId="urn:microsoft.com/office/officeart/2005/8/layout/vProcess5"/>
    <dgm:cxn modelId="{C65F5DA5-0136-41F6-BCFC-2047228BF04A}" type="presOf" srcId="{3F673E7E-2EB8-4764-AAD9-B936AB1FD4EF}" destId="{D31084D0-0970-411C-806C-E2169A30A0D9}" srcOrd="1" destOrd="0" presId="urn:microsoft.com/office/officeart/2005/8/layout/vProcess5"/>
    <dgm:cxn modelId="{32B144B1-9627-4C6A-8027-9672B3F48288}" srcId="{225ACC3D-72D8-4A0E-8395-2981A45E33CC}" destId="{1304660B-7C29-40A1-83A5-E4F9F36D904E}" srcOrd="1" destOrd="0" parTransId="{569F80B9-F6EE-448E-B530-05192E575CEB}" sibTransId="{03A13510-A558-42E6-AD60-F8470DB94EBB}"/>
    <dgm:cxn modelId="{C3F4FBBA-7BDC-414F-AD82-DA127240271A}" srcId="{225ACC3D-72D8-4A0E-8395-2981A45E33CC}" destId="{599A00F5-4393-4048-949F-72CA4F793D43}" srcOrd="2" destOrd="0" parTransId="{53EB81FA-0D5E-4174-918B-EF250EA01A6A}" sibTransId="{50AF8382-CF12-4EBC-8D5E-45C057938BD4}"/>
    <dgm:cxn modelId="{E4C4F3C5-E864-4A15-BAE7-F0A9C08C6E6B}" type="presOf" srcId="{69792C0E-553C-4961-A63E-F23C300D12E7}" destId="{1E58901F-CCE8-4CE1-BC74-20337B174E12}" srcOrd="0" destOrd="0" presId="urn:microsoft.com/office/officeart/2005/8/layout/vProcess5"/>
    <dgm:cxn modelId="{2BDFEDC6-4C04-42EE-82A4-1C5BCAB17432}" type="presOf" srcId="{225ACC3D-72D8-4A0E-8395-2981A45E33CC}" destId="{016B823B-1A09-4A09-82DC-8382DECCBF34}" srcOrd="0" destOrd="0" presId="urn:microsoft.com/office/officeart/2005/8/layout/vProcess5"/>
    <dgm:cxn modelId="{298FCBD2-ACD3-4DA6-A46A-030ADB86FFEE}" type="presOf" srcId="{599A00F5-4393-4048-949F-72CA4F793D43}" destId="{0441112D-BEF6-4F9D-B760-68ADC26CC317}" srcOrd="1" destOrd="0" presId="urn:microsoft.com/office/officeart/2005/8/layout/vProcess5"/>
    <dgm:cxn modelId="{3A96F3DC-1B84-4B7C-ACD7-DD39185380C4}" type="presOf" srcId="{1304660B-7C29-40A1-83A5-E4F9F36D904E}" destId="{6840DB9D-E42D-4C52-ACE9-7F583989733F}" srcOrd="0" destOrd="0" presId="urn:microsoft.com/office/officeart/2005/8/layout/vProcess5"/>
    <dgm:cxn modelId="{C17955E1-F947-4756-9A22-52AD45661CD5}" type="presOf" srcId="{3F673E7E-2EB8-4764-AAD9-B936AB1FD4EF}" destId="{D595A0B8-3671-4ACD-B007-6AF24863D95A}" srcOrd="0" destOrd="0" presId="urn:microsoft.com/office/officeart/2005/8/layout/vProcess5"/>
    <dgm:cxn modelId="{D412B597-BFD9-45CB-AAFC-2C05898A91F7}" type="presParOf" srcId="{016B823B-1A09-4A09-82DC-8382DECCBF34}" destId="{73BC43C2-48AA-438D-B8D5-BAD0C081B685}" srcOrd="0" destOrd="0" presId="urn:microsoft.com/office/officeart/2005/8/layout/vProcess5"/>
    <dgm:cxn modelId="{5B1690CA-1B50-497D-85B9-C1D9EDB465DD}" type="presParOf" srcId="{016B823B-1A09-4A09-82DC-8382DECCBF34}" destId="{D595A0B8-3671-4ACD-B007-6AF24863D95A}" srcOrd="1" destOrd="0" presId="urn:microsoft.com/office/officeart/2005/8/layout/vProcess5"/>
    <dgm:cxn modelId="{98F08AE8-8284-44E6-BE16-7287E3498F35}" type="presParOf" srcId="{016B823B-1A09-4A09-82DC-8382DECCBF34}" destId="{6840DB9D-E42D-4C52-ACE9-7F583989733F}" srcOrd="2" destOrd="0" presId="urn:microsoft.com/office/officeart/2005/8/layout/vProcess5"/>
    <dgm:cxn modelId="{05904AF5-9AD3-4984-95E4-6B7AB405316C}" type="presParOf" srcId="{016B823B-1A09-4A09-82DC-8382DECCBF34}" destId="{D65793D4-9A7B-46A3-B622-6DD739CF5B32}" srcOrd="3" destOrd="0" presId="urn:microsoft.com/office/officeart/2005/8/layout/vProcess5"/>
    <dgm:cxn modelId="{43463A3D-B1F4-4C0B-B686-6D8859C22301}" type="presParOf" srcId="{016B823B-1A09-4A09-82DC-8382DECCBF34}" destId="{1E58901F-CCE8-4CE1-BC74-20337B174E12}" srcOrd="4" destOrd="0" presId="urn:microsoft.com/office/officeart/2005/8/layout/vProcess5"/>
    <dgm:cxn modelId="{B48E0973-A675-4448-9DEC-F22CCE566F47}" type="presParOf" srcId="{016B823B-1A09-4A09-82DC-8382DECCBF34}" destId="{2D0FDB99-04BB-43F6-8148-68F6B07A3144}" srcOrd="5" destOrd="0" presId="urn:microsoft.com/office/officeart/2005/8/layout/vProcess5"/>
    <dgm:cxn modelId="{B8EF3010-6F4C-4A79-B88C-E763E5529B68}" type="presParOf" srcId="{016B823B-1A09-4A09-82DC-8382DECCBF34}" destId="{D31084D0-0970-411C-806C-E2169A30A0D9}" srcOrd="6" destOrd="0" presId="urn:microsoft.com/office/officeart/2005/8/layout/vProcess5"/>
    <dgm:cxn modelId="{231624ED-F06E-46C5-8113-67280EF88B42}" type="presParOf" srcId="{016B823B-1A09-4A09-82DC-8382DECCBF34}" destId="{FD5A7883-AFD7-4E4E-B18D-309A0E108592}" srcOrd="7" destOrd="0" presId="urn:microsoft.com/office/officeart/2005/8/layout/vProcess5"/>
    <dgm:cxn modelId="{CC5DC4E2-A0BB-40B0-94AB-ADE70E3BBFF5}" type="presParOf" srcId="{016B823B-1A09-4A09-82DC-8382DECCBF34}" destId="{0441112D-BEF6-4F9D-B760-68ADC26CC317}"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95A0B8-3671-4ACD-B007-6AF24863D95A}">
      <dsp:nvSpPr>
        <dsp:cNvPr id="0" name=""/>
        <dsp:cNvSpPr/>
      </dsp:nvSpPr>
      <dsp:spPr>
        <a:xfrm>
          <a:off x="0" y="0"/>
          <a:ext cx="9008427" cy="1191330"/>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nb-NO" sz="2200" kern="1200" dirty="0">
              <a:latin typeface="Avenir Next LT Pro Light"/>
            </a:rPr>
            <a:t>Lesing lesing og lesing</a:t>
          </a:r>
          <a:endParaRPr lang="en-US" sz="2200" kern="1200" dirty="0"/>
        </a:p>
      </dsp:txBody>
      <dsp:txXfrm>
        <a:off x="34893" y="34893"/>
        <a:ext cx="7722888" cy="1121544"/>
      </dsp:txXfrm>
    </dsp:sp>
    <dsp:sp modelId="{6840DB9D-E42D-4C52-ACE9-7F583989733F}">
      <dsp:nvSpPr>
        <dsp:cNvPr id="0" name=""/>
        <dsp:cNvSpPr/>
      </dsp:nvSpPr>
      <dsp:spPr>
        <a:xfrm>
          <a:off x="794861" y="1389885"/>
          <a:ext cx="9008427" cy="1191330"/>
        </a:xfrm>
        <a:prstGeom prst="roundRect">
          <a:avLst>
            <a:gd name="adj" fmla="val 10000"/>
          </a:avLst>
        </a:prstGeom>
        <a:solidFill>
          <a:schemeClr val="accent2">
            <a:hueOff val="1166154"/>
            <a:satOff val="-6666"/>
            <a:lumOff val="-82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nb-NO" sz="2200" kern="1200" dirty="0">
              <a:latin typeface="Avenir Next LT Pro Light"/>
            </a:rPr>
            <a:t>Årsplan i norsk 10.trinn: "Læreren skal legge til rette for at elevene utvikler utholdenhet i lesing av lengre tekster".</a:t>
          </a:r>
          <a:endParaRPr lang="en-US" sz="2200" kern="1200" dirty="0">
            <a:latin typeface="Avenir Next LT Pro Light"/>
          </a:endParaRPr>
        </a:p>
      </dsp:txBody>
      <dsp:txXfrm>
        <a:off x="829754" y="1424778"/>
        <a:ext cx="7369415" cy="1121544"/>
      </dsp:txXfrm>
    </dsp:sp>
    <dsp:sp modelId="{D65793D4-9A7B-46A3-B622-6DD739CF5B32}">
      <dsp:nvSpPr>
        <dsp:cNvPr id="0" name=""/>
        <dsp:cNvSpPr/>
      </dsp:nvSpPr>
      <dsp:spPr>
        <a:xfrm>
          <a:off x="1589722" y="2779770"/>
          <a:ext cx="9008427" cy="1191330"/>
        </a:xfrm>
        <a:prstGeom prst="roundRect">
          <a:avLst>
            <a:gd name="adj" fmla="val 10000"/>
          </a:avLst>
        </a:prstGeom>
        <a:solidFill>
          <a:schemeClr val="accent2">
            <a:hueOff val="2332307"/>
            <a:satOff val="-13331"/>
            <a:lumOff val="-1647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nb-NO" sz="2200" kern="1200" dirty="0">
              <a:latin typeface="Avenir Next LT Pro Light"/>
            </a:rPr>
            <a:t>Her trenger vi hjelp. Hvordan øve utholdenhet? Gode forbilder, hvor mange bøker har du lest i år?</a:t>
          </a:r>
          <a:endParaRPr lang="nb-NO" sz="2200" kern="1200" dirty="0"/>
        </a:p>
      </dsp:txBody>
      <dsp:txXfrm>
        <a:off x="1624615" y="2814663"/>
        <a:ext cx="7369415" cy="1121544"/>
      </dsp:txXfrm>
    </dsp:sp>
    <dsp:sp modelId="{1E58901F-CCE8-4CE1-BC74-20337B174E12}">
      <dsp:nvSpPr>
        <dsp:cNvPr id="0" name=""/>
        <dsp:cNvSpPr/>
      </dsp:nvSpPr>
      <dsp:spPr>
        <a:xfrm>
          <a:off x="8234062" y="903425"/>
          <a:ext cx="774364" cy="774364"/>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8408294" y="903425"/>
        <a:ext cx="425900" cy="582709"/>
      </dsp:txXfrm>
    </dsp:sp>
    <dsp:sp modelId="{2D0FDB99-04BB-43F6-8148-68F6B07A3144}">
      <dsp:nvSpPr>
        <dsp:cNvPr id="0" name=""/>
        <dsp:cNvSpPr/>
      </dsp:nvSpPr>
      <dsp:spPr>
        <a:xfrm>
          <a:off x="9028924" y="2285368"/>
          <a:ext cx="774364" cy="774364"/>
        </a:xfrm>
        <a:prstGeom prst="downArrow">
          <a:avLst>
            <a:gd name="adj1" fmla="val 55000"/>
            <a:gd name="adj2" fmla="val 45000"/>
          </a:avLst>
        </a:prstGeom>
        <a:solidFill>
          <a:schemeClr val="accent2">
            <a:tint val="40000"/>
            <a:alpha val="90000"/>
            <a:hueOff val="1982640"/>
            <a:satOff val="-25232"/>
            <a:lumOff val="-3220"/>
            <a:alphaOff val="0"/>
          </a:schemeClr>
        </a:solidFill>
        <a:ln w="12700" cap="flat" cmpd="sng" algn="ctr">
          <a:solidFill>
            <a:schemeClr val="accent2">
              <a:tint val="40000"/>
              <a:alpha val="90000"/>
              <a:hueOff val="1982640"/>
              <a:satOff val="-25232"/>
              <a:lumOff val="-322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9203156" y="2285368"/>
        <a:ext cx="425900" cy="582709"/>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667B5C-F32C-4C08-BF5F-B5F75B3C20B9}" type="datetimeFigureOut">
              <a:t>25.09.2026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FBAE2C-C364-4C76-9ECD-30A11BC81BCD}" type="slidenum">
              <a:t>‹#›</a:t>
            </a:fld>
            <a:endParaRPr lang="en-US"/>
          </a:p>
        </p:txBody>
      </p:sp>
    </p:spTree>
    <p:extLst>
      <p:ext uri="{BB962C8B-B14F-4D97-AF65-F5344CB8AC3E}">
        <p14:creationId xmlns:p14="http://schemas.microsoft.com/office/powerpoint/2010/main" val="40864397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FA58F-0BEC-8E8E-EE79-89AB908B5982}"/>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36233DFC-A644-45F6-A464-3F26732B6986}"/>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7938F902-D7D0-99F4-44B3-A84C5C8C661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PISA viser at den største forskjellen mellom gode og mindre gode lesere ikke ligger mellom dem som leser litt og dem som leser mye, men mellom dem som leser litt og dem som aldri leser</a:t>
            </a:r>
          </a:p>
          <a:p>
            <a:endParaRPr lang="nb-NO"/>
          </a:p>
        </p:txBody>
      </p:sp>
      <p:sp>
        <p:nvSpPr>
          <p:cNvPr id="4" name="Plassholder for lysbildenummer 3">
            <a:extLst>
              <a:ext uri="{FF2B5EF4-FFF2-40B4-BE49-F238E27FC236}">
                <a16:creationId xmlns:a16="http://schemas.microsoft.com/office/drawing/2014/main" id="{9A27D70A-88AB-724D-753C-B7AF6C09CB50}"/>
              </a:ext>
            </a:extLst>
          </p:cNvPr>
          <p:cNvSpPr>
            <a:spLocks noGrp="1"/>
          </p:cNvSpPr>
          <p:nvPr>
            <p:ph type="sldNum" sz="quarter" idx="5"/>
          </p:nvPr>
        </p:nvSpPr>
        <p:spPr/>
        <p:txBody>
          <a:bodyPr/>
          <a:lstStyle/>
          <a:p>
            <a:fld id="{7DA70C78-173F-D64A-A73A-E7995BB9F680}" type="slidenum">
              <a:rPr lang="nb-NO" smtClean="0"/>
              <a:pPr/>
              <a:t>9</a:t>
            </a:fld>
            <a:endParaRPr lang="nb-NO"/>
          </a:p>
        </p:txBody>
      </p:sp>
    </p:spTree>
    <p:extLst>
      <p:ext uri="{BB962C8B-B14F-4D97-AF65-F5344CB8AC3E}">
        <p14:creationId xmlns:p14="http://schemas.microsoft.com/office/powerpoint/2010/main" val="21904554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3f670855b46_0_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3f670855b46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d60caef90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0" name="Google Shape;110;g3d60caef90d_0_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185BB-8B07-4DC9-86F3-2A225C77748D}"/>
              </a:ext>
            </a:extLst>
          </p:cNvPr>
          <p:cNvSpPr>
            <a:spLocks noGrp="1"/>
          </p:cNvSpPr>
          <p:nvPr>
            <p:ph type="ctrTitle"/>
          </p:nvPr>
        </p:nvSpPr>
        <p:spPr>
          <a:xfrm>
            <a:off x="1600200" y="1261872"/>
            <a:ext cx="7638222" cy="2852928"/>
          </a:xfrm>
        </p:spPr>
        <p:txBody>
          <a:bodyPr anchor="b">
            <a:normAutofit/>
          </a:bodyPr>
          <a:lstStyle>
            <a:lvl1pPr algn="l">
              <a:lnSpc>
                <a:spcPct val="130000"/>
              </a:lnSpc>
              <a:defRPr sz="3600" spc="1300" baseline="0"/>
            </a:lvl1pPr>
          </a:lstStyle>
          <a:p>
            <a:r>
              <a:rPr lang="en-US"/>
              <a:t>Click to edit Master title style</a:t>
            </a:r>
          </a:p>
        </p:txBody>
      </p:sp>
      <p:sp>
        <p:nvSpPr>
          <p:cNvPr id="3" name="Subtitle 2">
            <a:extLst>
              <a:ext uri="{FF2B5EF4-FFF2-40B4-BE49-F238E27FC236}">
                <a16:creationId xmlns:a16="http://schemas.microsoft.com/office/drawing/2014/main" id="{514D496A-6E7A-4923-8ED5-B4164125DEB6}"/>
              </a:ext>
            </a:extLst>
          </p:cNvPr>
          <p:cNvSpPr>
            <a:spLocks noGrp="1"/>
          </p:cNvSpPr>
          <p:nvPr>
            <p:ph type="subTitle" idx="1"/>
          </p:nvPr>
        </p:nvSpPr>
        <p:spPr>
          <a:xfrm>
            <a:off x="1600200" y="4681728"/>
            <a:ext cx="7638222" cy="929296"/>
          </a:xfrm>
          <a:prstGeom prst="rect">
            <a:avLst/>
          </a:prstGeom>
        </p:spPr>
        <p:txBody>
          <a:bodyPr>
            <a:normAutofit/>
          </a:bodyPr>
          <a:lstStyle>
            <a:lvl1pPr marL="0" indent="0" algn="l">
              <a:lnSpc>
                <a:spcPct val="130000"/>
              </a:lnSpc>
              <a:buNone/>
              <a:defRPr sz="1600" b="1" cap="all" spc="6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F5E3D20-43DC-4C14-8CFF-18545AED1B5B}"/>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E34FC300-5AFC-418B-85FD-EFA94BD7AF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9C7E81-ED3C-4DB0-8E74-AD2A87E6BE8A}"/>
              </a:ext>
            </a:extLst>
          </p:cNvPr>
          <p:cNvSpPr>
            <a:spLocks noGrp="1"/>
          </p:cNvSpPr>
          <p:nvPr>
            <p:ph type="sldNum" sz="quarter" idx="12"/>
          </p:nvPr>
        </p:nvSpPr>
        <p:spPr/>
        <p:txBody>
          <a:body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F0C817C9-850F-4FB6-B93B-CF3076C4A5C1}"/>
              </a:ext>
            </a:extLst>
          </p:cNvPr>
          <p:cNvGrpSpPr/>
          <p:nvPr/>
        </p:nvGrpSpPr>
        <p:grpSpPr>
          <a:xfrm flipH="1">
            <a:off x="0" y="0"/>
            <a:ext cx="567782" cy="3306479"/>
            <a:chOff x="11619770" y="-2005"/>
            <a:chExt cx="567782" cy="3306479"/>
          </a:xfrm>
        </p:grpSpPr>
        <p:sp>
          <p:nvSpPr>
            <p:cNvPr id="8" name="Freeform: Shape 7">
              <a:extLst>
                <a:ext uri="{FF2B5EF4-FFF2-40B4-BE49-F238E27FC236}">
                  <a16:creationId xmlns:a16="http://schemas.microsoft.com/office/drawing/2014/main" id="{159433A8-B67D-4675-AFDE-131069A709FC}"/>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E1CD1C45-6A4D-4237-B39C-2D58F401A8C5}"/>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88591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25F8D-0421-4AEC-9C40-A13163EC8A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037680-115A-411F-AEF6-4AC2096B4A70}"/>
              </a:ext>
            </a:extLst>
          </p:cNvPr>
          <p:cNvSpPr>
            <a:spLocks noGrp="1"/>
          </p:cNvSpPr>
          <p:nvPr>
            <p:ph idx="1"/>
          </p:nvPr>
        </p:nvSpPr>
        <p:spPr>
          <a:xfrm>
            <a:off x="808662" y="2019299"/>
            <a:ext cx="10357666" cy="4114801"/>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0CC193-1304-4D0F-8331-14D4EC08EFE8}"/>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0AF455C1-CD32-4050-BAFF-51CC6B62DF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0AF608-FF11-4CBE-B717-5D56AE67DDE1}"/>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3151376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BD23A02E-6DCF-427A-8CFD-281B2185C7F0}"/>
              </a:ext>
            </a:extLst>
          </p:cNvPr>
          <p:cNvSpPr/>
          <p:nvPr/>
        </p:nvSpPr>
        <p:spPr>
          <a:xfrm>
            <a:off x="3242985" y="511814"/>
            <a:ext cx="5706031" cy="5706031"/>
          </a:xfrm>
          <a:prstGeom prst="ellipse">
            <a:avLst/>
          </a:prstGeom>
          <a:solidFill>
            <a:schemeClr val="accent1">
              <a:lumMod val="20000"/>
              <a:lumOff val="80000"/>
            </a:schemeClr>
          </a:solidFill>
          <a:ln>
            <a:noFill/>
          </a:ln>
          <a:effectLst>
            <a:outerShdw dist="165100" dir="2220000" algn="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6B4C32-F19C-44F3-8EF8-1F506D74DD7A}"/>
              </a:ext>
            </a:extLst>
          </p:cNvPr>
          <p:cNvSpPr>
            <a:spLocks noGrp="1"/>
          </p:cNvSpPr>
          <p:nvPr>
            <p:ph type="title"/>
          </p:nvPr>
        </p:nvSpPr>
        <p:spPr>
          <a:xfrm>
            <a:off x="3649192" y="1709738"/>
            <a:ext cx="4893617" cy="2553893"/>
          </a:xfrm>
        </p:spPr>
        <p:txBody>
          <a:bodyPr anchor="b">
            <a:normAutofit/>
          </a:bodyPr>
          <a:lstStyle>
            <a:lvl1pPr algn="ctr">
              <a:defRPr sz="3600"/>
            </a:lvl1pPr>
          </a:lstStyle>
          <a:p>
            <a:r>
              <a:rPr lang="en-US"/>
              <a:t>Click to edit Master title style</a:t>
            </a:r>
          </a:p>
        </p:txBody>
      </p:sp>
      <p:sp>
        <p:nvSpPr>
          <p:cNvPr id="3" name="Text Placeholder 2">
            <a:extLst>
              <a:ext uri="{FF2B5EF4-FFF2-40B4-BE49-F238E27FC236}">
                <a16:creationId xmlns:a16="http://schemas.microsoft.com/office/drawing/2014/main" id="{B0889729-131C-4F78-9DAA-E9EE28EA912F}"/>
              </a:ext>
            </a:extLst>
          </p:cNvPr>
          <p:cNvSpPr>
            <a:spLocks noGrp="1"/>
          </p:cNvSpPr>
          <p:nvPr>
            <p:ph type="body" idx="1"/>
          </p:nvPr>
        </p:nvSpPr>
        <p:spPr>
          <a:xfrm>
            <a:off x="4062249" y="4540468"/>
            <a:ext cx="4067503" cy="1154037"/>
          </a:xfrm>
          <a:prstGeom prst="rect">
            <a:avLst/>
          </a:prstGeom>
        </p:spPr>
        <p:txBody>
          <a:bodyPr>
            <a:normAutofit/>
          </a:bodyPr>
          <a:lstStyle>
            <a:lvl1pPr marL="0" indent="0" algn="ctr">
              <a:buNone/>
              <a:defRPr sz="1600" b="1" cap="all" spc="600" baseline="0">
                <a:solidFill>
                  <a:schemeClr val="tx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24E608-AC1F-41FB-974A-BD619C6C26B5}"/>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C0986158-8B03-45C3-891D-0357B198B6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C3B054-E8A2-43FD-B0FB-B1CCFA4BC0AD}"/>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3762178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64AA7-6D5A-402E-AD1A-880F2BDB7E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0D32B6-F9D8-4A43-B52C-336CFAB00A56}"/>
              </a:ext>
            </a:extLst>
          </p:cNvPr>
          <p:cNvSpPr>
            <a:spLocks noGrp="1"/>
          </p:cNvSpPr>
          <p:nvPr>
            <p:ph sz="half" idx="1"/>
          </p:nvPr>
        </p:nvSpPr>
        <p:spPr>
          <a:xfrm>
            <a:off x="812976" y="2019299"/>
            <a:ext cx="4995019" cy="4157663"/>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F50CDD9-5742-4A34-BA72-7CCA72D914F4}"/>
              </a:ext>
            </a:extLst>
          </p:cNvPr>
          <p:cNvSpPr>
            <a:spLocks noGrp="1"/>
          </p:cNvSpPr>
          <p:nvPr>
            <p:ph sz="half" idx="2"/>
          </p:nvPr>
        </p:nvSpPr>
        <p:spPr>
          <a:xfrm>
            <a:off x="6293718" y="2019299"/>
            <a:ext cx="5027954" cy="4157663"/>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02783AA-D2AB-4385-A91F-870CB6564611}"/>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6" name="Footer Placeholder 5">
            <a:extLst>
              <a:ext uri="{FF2B5EF4-FFF2-40B4-BE49-F238E27FC236}">
                <a16:creationId xmlns:a16="http://schemas.microsoft.com/office/drawing/2014/main" id="{855AAD9C-5CA2-4DA1-84D3-B1838979F6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1AB3C7-9574-47BC-932D-782BEE9989DA}"/>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15295573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4C468-781B-4BC5-8DEA-B9EF2BF90DD2}"/>
              </a:ext>
            </a:extLst>
          </p:cNvPr>
          <p:cNvSpPr>
            <a:spLocks noGrp="1"/>
          </p:cNvSpPr>
          <p:nvPr>
            <p:ph type="title"/>
          </p:nvPr>
        </p:nvSpPr>
        <p:spPr>
          <a:xfrm>
            <a:off x="811460" y="369168"/>
            <a:ext cx="10458729" cy="1439818"/>
          </a:xfrm>
        </p:spPr>
        <p:txBody>
          <a:bodyPr/>
          <a:lstStyle/>
          <a:p>
            <a:r>
              <a:rPr lang="en-US"/>
              <a:t>Click to edit Master title style</a:t>
            </a:r>
          </a:p>
        </p:txBody>
      </p:sp>
      <p:sp>
        <p:nvSpPr>
          <p:cNvPr id="3" name="Text Placeholder 2">
            <a:extLst>
              <a:ext uri="{FF2B5EF4-FFF2-40B4-BE49-F238E27FC236}">
                <a16:creationId xmlns:a16="http://schemas.microsoft.com/office/drawing/2014/main" id="{5367223F-48E4-491D-AB5D-5FC8A0C566AF}"/>
              </a:ext>
            </a:extLst>
          </p:cNvPr>
          <p:cNvSpPr>
            <a:spLocks noGrp="1"/>
          </p:cNvSpPr>
          <p:nvPr>
            <p:ph type="body" idx="1"/>
          </p:nvPr>
        </p:nvSpPr>
        <p:spPr>
          <a:xfrm>
            <a:off x="800101" y="1843067"/>
            <a:ext cx="5007894" cy="662007"/>
          </a:xfrm>
          <a:prstGeom prst="rect">
            <a:avLst/>
          </a:prstGeo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D6B764-4B87-42FF-ABAA-69B07B88FF40}"/>
              </a:ext>
            </a:extLst>
          </p:cNvPr>
          <p:cNvSpPr>
            <a:spLocks noGrp="1"/>
          </p:cNvSpPr>
          <p:nvPr>
            <p:ph sz="half" idx="2"/>
          </p:nvPr>
        </p:nvSpPr>
        <p:spPr>
          <a:xfrm>
            <a:off x="800101" y="2505075"/>
            <a:ext cx="5007894" cy="368458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74357B9-406F-4BF9-B8FB-C53421EEF5A6}"/>
              </a:ext>
            </a:extLst>
          </p:cNvPr>
          <p:cNvSpPr>
            <a:spLocks noGrp="1"/>
          </p:cNvSpPr>
          <p:nvPr>
            <p:ph type="body" sz="quarter" idx="3"/>
          </p:nvPr>
        </p:nvSpPr>
        <p:spPr>
          <a:xfrm>
            <a:off x="6276061" y="1843067"/>
            <a:ext cx="4994128" cy="662007"/>
          </a:xfrm>
          <a:prstGeom prst="rect">
            <a:avLst/>
          </a:prstGeo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20462B-1939-4DAA-A7DD-6BDC95054A6E}"/>
              </a:ext>
            </a:extLst>
          </p:cNvPr>
          <p:cNvSpPr>
            <a:spLocks noGrp="1"/>
          </p:cNvSpPr>
          <p:nvPr>
            <p:ph sz="quarter" idx="4"/>
          </p:nvPr>
        </p:nvSpPr>
        <p:spPr>
          <a:xfrm>
            <a:off x="6276061" y="2505075"/>
            <a:ext cx="4994128" cy="368458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76C938B-C4C2-4FA9-85CA-9CD742CD7523}"/>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8" name="Footer Placeholder 7">
            <a:extLst>
              <a:ext uri="{FF2B5EF4-FFF2-40B4-BE49-F238E27FC236}">
                <a16:creationId xmlns:a16="http://schemas.microsoft.com/office/drawing/2014/main" id="{11AD8886-0D28-4D49-8D43-151D37E948E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72FDDE8-E9F8-4B6C-9A40-829617A7C84D}"/>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16956128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AE3D8-6C35-428B-B2F2-251FDE10BD20}"/>
              </a:ext>
            </a:extLst>
          </p:cNvPr>
          <p:cNvSpPr>
            <a:spLocks noGrp="1"/>
          </p:cNvSpPr>
          <p:nvPr>
            <p:ph type="title"/>
          </p:nvPr>
        </p:nvSpPr>
        <p:spPr>
          <a:xfrm>
            <a:off x="800100" y="983769"/>
            <a:ext cx="10094770" cy="1180574"/>
          </a:xfrm>
          <a:solidFill>
            <a:schemeClr val="accent1">
              <a:lumMod val="20000"/>
              <a:lumOff val="80000"/>
            </a:schemeClr>
          </a:solidFill>
          <a:effectLst>
            <a:outerShdw dist="165100" dir="18900000" algn="bl" rotWithShape="0">
              <a:prstClr val="black"/>
            </a:outerShdw>
          </a:effectLst>
        </p:spPr>
        <p:txBody>
          <a:bodyPr/>
          <a:lstStyle>
            <a:lvl1pPr marL="182880">
              <a:defRPr/>
            </a:lvl1pPr>
          </a:lstStyle>
          <a:p>
            <a:r>
              <a:rPr lang="en-US"/>
              <a:t>Click to edit Master title style</a:t>
            </a:r>
          </a:p>
        </p:txBody>
      </p:sp>
      <p:sp>
        <p:nvSpPr>
          <p:cNvPr id="3" name="Date Placeholder 2">
            <a:extLst>
              <a:ext uri="{FF2B5EF4-FFF2-40B4-BE49-F238E27FC236}">
                <a16:creationId xmlns:a16="http://schemas.microsoft.com/office/drawing/2014/main" id="{4F0B8015-E11A-42CA-AE88-7BD73F87E566}"/>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4" name="Footer Placeholder 3">
            <a:extLst>
              <a:ext uri="{FF2B5EF4-FFF2-40B4-BE49-F238E27FC236}">
                <a16:creationId xmlns:a16="http://schemas.microsoft.com/office/drawing/2014/main" id="{07309078-34CA-45CD-B479-03906A265C6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0D03258-F989-47B2-A643-A60CD8A77BC8}"/>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2174414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DA2F31-48B6-40CE-A364-3CE73FD859B4}"/>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3" name="Footer Placeholder 2">
            <a:extLst>
              <a:ext uri="{FF2B5EF4-FFF2-40B4-BE49-F238E27FC236}">
                <a16:creationId xmlns:a16="http://schemas.microsoft.com/office/drawing/2014/main" id="{117EEA00-F166-41EB-9331-CA99BB70F02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3BB051F-F8FC-4FF6-9783-45F9FE7AC302}"/>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27436362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08635-A5AF-48F4-8CD2-FB0E01113904}"/>
              </a:ext>
            </a:extLst>
          </p:cNvPr>
          <p:cNvSpPr>
            <a:spLocks noGrp="1"/>
          </p:cNvSpPr>
          <p:nvPr>
            <p:ph type="title"/>
          </p:nvPr>
        </p:nvSpPr>
        <p:spPr>
          <a:xfrm>
            <a:off x="839788" y="987425"/>
            <a:ext cx="3932237" cy="1600200"/>
          </a:xfrm>
        </p:spPr>
        <p:txBody>
          <a:bodyPr anchor="t">
            <a:normAutofit/>
          </a:bodyPr>
          <a:lstStyle>
            <a:lvl1pPr>
              <a:defRPr sz="2800" b="1">
                <a:latin typeface="+mn-lt"/>
              </a:defRPr>
            </a:lvl1pPr>
          </a:lstStyle>
          <a:p>
            <a:r>
              <a:rPr lang="en-US"/>
              <a:t>Click to edit Master title style</a:t>
            </a:r>
          </a:p>
        </p:txBody>
      </p:sp>
      <p:sp>
        <p:nvSpPr>
          <p:cNvPr id="3" name="Content Placeholder 2">
            <a:extLst>
              <a:ext uri="{FF2B5EF4-FFF2-40B4-BE49-F238E27FC236}">
                <a16:creationId xmlns:a16="http://schemas.microsoft.com/office/drawing/2014/main" id="{E6E15E0E-DCC0-4781-A608-962B1241B5AA}"/>
              </a:ext>
            </a:extLst>
          </p:cNvPr>
          <p:cNvSpPr>
            <a:spLocks noGrp="1"/>
          </p:cNvSpPr>
          <p:nvPr>
            <p:ph idx="1"/>
          </p:nvPr>
        </p:nvSpPr>
        <p:spPr>
          <a:xfrm>
            <a:off x="5309826" y="987425"/>
            <a:ext cx="6045562"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121F43E-3D50-4A1C-A289-B3D0DD0E710F}"/>
              </a:ext>
            </a:extLst>
          </p:cNvPr>
          <p:cNvSpPr>
            <a:spLocks noGrp="1"/>
          </p:cNvSpPr>
          <p:nvPr>
            <p:ph type="body" sz="half" idx="2"/>
          </p:nvPr>
        </p:nvSpPr>
        <p:spPr>
          <a:xfrm>
            <a:off x="839788" y="2743200"/>
            <a:ext cx="3932237" cy="3127376"/>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E70E3A-6639-4EA0-8305-C1899DAB49EB}"/>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6" name="Footer Placeholder 5">
            <a:extLst>
              <a:ext uri="{FF2B5EF4-FFF2-40B4-BE49-F238E27FC236}">
                <a16:creationId xmlns:a16="http://schemas.microsoft.com/office/drawing/2014/main" id="{5B6AFD57-4189-42FB-B29E-96366E51B4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F5E2EC-8483-4FBC-9D29-C19025FA8F97}"/>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23343482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CE581-A090-4AE9-9965-B06BDB52BD95}"/>
              </a:ext>
            </a:extLst>
          </p:cNvPr>
          <p:cNvSpPr>
            <a:spLocks noGrp="1"/>
          </p:cNvSpPr>
          <p:nvPr>
            <p:ph type="title"/>
          </p:nvPr>
        </p:nvSpPr>
        <p:spPr>
          <a:xfrm>
            <a:off x="839788" y="987425"/>
            <a:ext cx="3932237" cy="1600200"/>
          </a:xfrm>
        </p:spPr>
        <p:txBody>
          <a:bodyPr anchor="t">
            <a:normAutofit/>
          </a:bodyPr>
          <a:lstStyle>
            <a:lvl1pPr>
              <a:defRPr sz="2800" b="1">
                <a:latin typeface="+mn-lt"/>
              </a:defRPr>
            </a:lvl1pPr>
          </a:lstStyle>
          <a:p>
            <a:r>
              <a:rPr lang="en-US"/>
              <a:t>Click to edit Master title style</a:t>
            </a:r>
          </a:p>
        </p:txBody>
      </p:sp>
      <p:sp>
        <p:nvSpPr>
          <p:cNvPr id="3" name="Picture Placeholder 2">
            <a:extLst>
              <a:ext uri="{FF2B5EF4-FFF2-40B4-BE49-F238E27FC236}">
                <a16:creationId xmlns:a16="http://schemas.microsoft.com/office/drawing/2014/main" id="{9839DEF4-262F-4ACF-9B29-3D4B819E7065}"/>
              </a:ext>
            </a:extLst>
          </p:cNvPr>
          <p:cNvSpPr>
            <a:spLocks noGrp="1"/>
          </p:cNvSpPr>
          <p:nvPr>
            <p:ph type="pic" idx="1"/>
          </p:nvPr>
        </p:nvSpPr>
        <p:spPr>
          <a:xfrm>
            <a:off x="5353969" y="987425"/>
            <a:ext cx="5694503"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04ED7CBB-7A6F-441E-9072-2494B952FA8B}"/>
              </a:ext>
            </a:extLst>
          </p:cNvPr>
          <p:cNvSpPr>
            <a:spLocks noGrp="1"/>
          </p:cNvSpPr>
          <p:nvPr>
            <p:ph type="body" sz="half" idx="2"/>
          </p:nvPr>
        </p:nvSpPr>
        <p:spPr>
          <a:xfrm>
            <a:off x="839788" y="2743200"/>
            <a:ext cx="3932237" cy="3127376"/>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159692-77BE-4A7D-AA70-635007A6E92C}"/>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6" name="Footer Placeholder 5">
            <a:extLst>
              <a:ext uri="{FF2B5EF4-FFF2-40B4-BE49-F238E27FC236}">
                <a16:creationId xmlns:a16="http://schemas.microsoft.com/office/drawing/2014/main" id="{FBB9A4DA-63AF-4D6A-98DB-E1D0AC741E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6B7958-B19B-4C23-A82F-DD4E4B912B29}"/>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455474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958AD-1CAD-45B3-B83D-DC9D33CD613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153F2E-0397-4423-8A88-D0059DEAF0CE}"/>
              </a:ext>
            </a:extLst>
          </p:cNvPr>
          <p:cNvSpPr>
            <a:spLocks noGrp="1"/>
          </p:cNvSpPr>
          <p:nvPr>
            <p:ph type="body" orient="vert" idx="1"/>
          </p:nvPr>
        </p:nvSpPr>
        <p:spPr>
          <a:xfrm>
            <a:off x="808662" y="2019299"/>
            <a:ext cx="10357666" cy="4114801"/>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7ADDE1-7025-4FA9-822D-481685085490}"/>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6B2A73E0-F328-46DC-98BE-CA0981F75A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652226-010C-494F-8BE8-BF91F3553DD5}"/>
              </a:ext>
            </a:extLst>
          </p:cNvPr>
          <p:cNvSpPr>
            <a:spLocks noGrp="1"/>
          </p:cNvSpPr>
          <p:nvPr>
            <p:ph type="sldNum" sz="quarter" idx="12"/>
          </p:nvPr>
        </p:nvSpPr>
        <p:spPr/>
        <p:txBody>
          <a:body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9F89E9C4-9D18-4529-BC0C-68EAE507CDF8}"/>
              </a:ext>
            </a:extLst>
          </p:cNvPr>
          <p:cNvGrpSpPr/>
          <p:nvPr/>
        </p:nvGrpSpPr>
        <p:grpSpPr>
          <a:xfrm flipH="1" flipV="1">
            <a:off x="0" y="3551521"/>
            <a:ext cx="567782" cy="3306479"/>
            <a:chOff x="11619770" y="-2005"/>
            <a:chExt cx="567782" cy="3306479"/>
          </a:xfrm>
        </p:grpSpPr>
        <p:sp>
          <p:nvSpPr>
            <p:cNvPr id="8" name="Freeform: Shape 7">
              <a:extLst>
                <a:ext uri="{FF2B5EF4-FFF2-40B4-BE49-F238E27FC236}">
                  <a16:creationId xmlns:a16="http://schemas.microsoft.com/office/drawing/2014/main" id="{D7DF5937-0C03-4786-AB62-3CF7CECB92D6}"/>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E9AD93DB-2DB0-4B2D-884B-6EC45344325B}"/>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79428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C635D0-31D9-44E1-911D-F7D5D5400992}"/>
              </a:ext>
            </a:extLst>
          </p:cNvPr>
          <p:cNvSpPr>
            <a:spLocks noGrp="1"/>
          </p:cNvSpPr>
          <p:nvPr>
            <p:ph type="title" orient="vert"/>
          </p:nvPr>
        </p:nvSpPr>
        <p:spPr>
          <a:xfrm>
            <a:off x="8853914" y="624313"/>
            <a:ext cx="2537986" cy="550978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7F9230-1FA4-439D-A800-B5F006F07C0D}"/>
              </a:ext>
            </a:extLst>
          </p:cNvPr>
          <p:cNvSpPr>
            <a:spLocks noGrp="1"/>
          </p:cNvSpPr>
          <p:nvPr>
            <p:ph type="body" orient="vert" idx="1"/>
          </p:nvPr>
        </p:nvSpPr>
        <p:spPr>
          <a:xfrm>
            <a:off x="800100" y="624313"/>
            <a:ext cx="7816542" cy="550978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5AB2A3-7055-43AF-8BAB-0A9B7444867A}"/>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EE9A1821-A311-49CD-BCB4-B4BC886610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37C6A8-813A-486A-AA90-AB28935F2B4F}"/>
              </a:ext>
            </a:extLst>
          </p:cNvPr>
          <p:cNvSpPr>
            <a:spLocks noGrp="1"/>
          </p:cNvSpPr>
          <p:nvPr>
            <p:ph type="sldNum" sz="quarter" idx="12"/>
          </p:nvPr>
        </p:nvSpPr>
        <p:spPr/>
        <p:txBody>
          <a:body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F38C7A17-06CC-442C-A876-A51B2B556508}"/>
              </a:ext>
            </a:extLst>
          </p:cNvPr>
          <p:cNvGrpSpPr/>
          <p:nvPr/>
        </p:nvGrpSpPr>
        <p:grpSpPr>
          <a:xfrm flipH="1" flipV="1">
            <a:off x="0" y="3551521"/>
            <a:ext cx="567782" cy="3306479"/>
            <a:chOff x="11619770" y="-2005"/>
            <a:chExt cx="567782" cy="3306479"/>
          </a:xfrm>
        </p:grpSpPr>
        <p:sp>
          <p:nvSpPr>
            <p:cNvPr id="8" name="Freeform: Shape 7">
              <a:extLst>
                <a:ext uri="{FF2B5EF4-FFF2-40B4-BE49-F238E27FC236}">
                  <a16:creationId xmlns:a16="http://schemas.microsoft.com/office/drawing/2014/main" id="{54C1798A-2980-4F34-8355-7BCB6B295322}"/>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59D7542C-E4AE-488F-BC75-2E7ED83910CE}"/>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719323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tel og inn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56615-DCB5-2B4F-BCCC-4EEFA0E4DF22}"/>
              </a:ext>
            </a:extLst>
          </p:cNvPr>
          <p:cNvSpPr>
            <a:spLocks noGrp="1"/>
          </p:cNvSpPr>
          <p:nvPr>
            <p:ph type="title"/>
          </p:nvPr>
        </p:nvSpPr>
        <p:spPr>
          <a:xfrm>
            <a:off x="695326" y="720001"/>
            <a:ext cx="9469438"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9DEDA618-8263-3B48-8419-2923D99A7CEB}"/>
              </a:ext>
            </a:extLst>
          </p:cNvPr>
          <p:cNvSpPr>
            <a:spLocks noGrp="1"/>
          </p:cNvSpPr>
          <p:nvPr>
            <p:ph idx="1"/>
          </p:nvPr>
        </p:nvSpPr>
        <p:spPr>
          <a:xfrm>
            <a:off x="695326" y="2032001"/>
            <a:ext cx="9469438" cy="4060824"/>
          </a:xfrm>
        </p:spPr>
        <p:txBody>
          <a:bodyPr/>
          <a:lstStyle>
            <a:lvl1pPr>
              <a:spcBef>
                <a:spcPts val="1800"/>
              </a:spcBef>
              <a:defRPr/>
            </a:lvl1pPr>
          </a:lstStyle>
          <a:p>
            <a:pPr lvl="0"/>
            <a:r>
              <a:rPr lang="nb-NO"/>
              <a:t>Rediger tekststiler i malen</a:t>
            </a:r>
          </a:p>
        </p:txBody>
      </p:sp>
      <p:sp>
        <p:nvSpPr>
          <p:cNvPr id="8" name="Plassholder for dato 7">
            <a:extLst>
              <a:ext uri="{FF2B5EF4-FFF2-40B4-BE49-F238E27FC236}">
                <a16:creationId xmlns:a16="http://schemas.microsoft.com/office/drawing/2014/main" id="{3E12D321-ABE7-4749-B525-0C097A745C82}"/>
              </a:ext>
            </a:extLst>
          </p:cNvPr>
          <p:cNvSpPr>
            <a:spLocks noGrp="1"/>
          </p:cNvSpPr>
          <p:nvPr>
            <p:ph type="dt" sz="half" idx="10"/>
          </p:nvPr>
        </p:nvSpPr>
        <p:spPr/>
        <p:txBody>
          <a:bodyPr/>
          <a:lstStyle/>
          <a:p>
            <a:fld id="{C20DE0DF-BE6B-D248-92A9-54242D212695}" type="datetime1">
              <a:rPr lang="nb-NO" smtClean="0"/>
              <a:t>25.09.2026</a:t>
            </a:fld>
            <a:endParaRPr lang="nb-NO"/>
          </a:p>
        </p:txBody>
      </p:sp>
      <p:sp>
        <p:nvSpPr>
          <p:cNvPr id="9" name="Plassholder for bunntekst 8">
            <a:extLst>
              <a:ext uri="{FF2B5EF4-FFF2-40B4-BE49-F238E27FC236}">
                <a16:creationId xmlns:a16="http://schemas.microsoft.com/office/drawing/2014/main" id="{654CE51F-6683-D445-88A7-E87B32F33BC5}"/>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438A54BC-BEDC-5D49-9148-41A1E4A0EBB4}"/>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3178952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86DAE1-1F65-43B8-A400-95E6DEEDCDFC}"/>
              </a:ext>
            </a:extLst>
          </p:cNvPr>
          <p:cNvSpPr>
            <a:spLocks noGrp="1"/>
          </p:cNvSpPr>
          <p:nvPr>
            <p:ph type="title"/>
          </p:nvPr>
        </p:nvSpPr>
        <p:spPr>
          <a:xfrm>
            <a:off x="808661" y="365125"/>
            <a:ext cx="10357666" cy="1438450"/>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2D75C993-A44B-4C2D-818E-4C9000BB05C1}"/>
              </a:ext>
            </a:extLst>
          </p:cNvPr>
          <p:cNvSpPr>
            <a:spLocks noGrp="1"/>
          </p:cNvSpPr>
          <p:nvPr>
            <p:ph type="body" idx="1"/>
          </p:nvPr>
        </p:nvSpPr>
        <p:spPr>
          <a:xfrm>
            <a:off x="808662" y="2019299"/>
            <a:ext cx="10357666" cy="41148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A21B6E-ECC6-47D0-9C14-812B746F1563}"/>
              </a:ext>
            </a:extLst>
          </p:cNvPr>
          <p:cNvSpPr>
            <a:spLocks noGrp="1"/>
          </p:cNvSpPr>
          <p:nvPr>
            <p:ph type="dt" sz="half" idx="2"/>
          </p:nvPr>
        </p:nvSpPr>
        <p:spPr>
          <a:xfrm>
            <a:off x="795014" y="6342042"/>
            <a:ext cx="2743200" cy="365125"/>
          </a:xfrm>
          <a:prstGeom prst="rect">
            <a:avLst/>
          </a:prstGeom>
        </p:spPr>
        <p:txBody>
          <a:bodyPr vert="horz" lIns="91440" tIns="45720" rIns="91440" bIns="45720" rtlCol="0" anchor="ctr"/>
          <a:lstStyle>
            <a:lvl1pPr algn="l">
              <a:defRPr sz="1000" spc="100" baseline="0">
                <a:solidFill>
                  <a:schemeClr val="tx1"/>
                </a:solidFill>
              </a:defRPr>
            </a:lvl1p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5209A716-DEA9-48A9-A5BC-0F392D2B49AC}"/>
              </a:ext>
            </a:extLst>
          </p:cNvPr>
          <p:cNvSpPr>
            <a:spLocks noGrp="1"/>
          </p:cNvSpPr>
          <p:nvPr>
            <p:ph type="ftr" sz="quarter" idx="3"/>
          </p:nvPr>
        </p:nvSpPr>
        <p:spPr>
          <a:xfrm>
            <a:off x="7696200" y="6342042"/>
            <a:ext cx="3470128" cy="365125"/>
          </a:xfrm>
          <a:prstGeom prst="rect">
            <a:avLst/>
          </a:prstGeom>
        </p:spPr>
        <p:txBody>
          <a:bodyPr vert="horz" lIns="91440" tIns="45720" rIns="91440" bIns="45720" rtlCol="0" anchor="ctr"/>
          <a:lstStyle>
            <a:lvl1pPr algn="r">
              <a:defRPr sz="1000" spc="50" baseline="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C09CB69E-A0E4-4558-9C62-4CD8CDD2A501}"/>
              </a:ext>
            </a:extLst>
          </p:cNvPr>
          <p:cNvSpPr>
            <a:spLocks noGrp="1"/>
          </p:cNvSpPr>
          <p:nvPr>
            <p:ph type="sldNum" sz="quarter" idx="4"/>
          </p:nvPr>
        </p:nvSpPr>
        <p:spPr>
          <a:xfrm>
            <a:off x="11166329" y="6342042"/>
            <a:ext cx="526228" cy="365125"/>
          </a:xfrm>
          <a:prstGeom prst="rect">
            <a:avLst/>
          </a:prstGeom>
        </p:spPr>
        <p:txBody>
          <a:bodyPr vert="horz" lIns="91440" tIns="45720" rIns="91440" bIns="45720" rtlCol="0" anchor="ctr"/>
          <a:lstStyle>
            <a:lvl1pPr algn="r">
              <a:defRPr sz="1000" spc="100" baseline="0">
                <a:solidFill>
                  <a:schemeClr val="tx1"/>
                </a:solidFill>
              </a:defRPr>
            </a:lvl1p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EB6ECC43-D65E-4A7B-A76B-D278A2184166}"/>
              </a:ext>
            </a:extLst>
          </p:cNvPr>
          <p:cNvGrpSpPr/>
          <p:nvPr/>
        </p:nvGrpSpPr>
        <p:grpSpPr>
          <a:xfrm flipV="1">
            <a:off x="11626076" y="3551521"/>
            <a:ext cx="567782" cy="3306479"/>
            <a:chOff x="11619770" y="-2005"/>
            <a:chExt cx="567782" cy="3306479"/>
          </a:xfrm>
        </p:grpSpPr>
        <p:sp>
          <p:nvSpPr>
            <p:cNvPr id="8" name="Freeform: Shape 7">
              <a:extLst>
                <a:ext uri="{FF2B5EF4-FFF2-40B4-BE49-F238E27FC236}">
                  <a16:creationId xmlns:a16="http://schemas.microsoft.com/office/drawing/2014/main" id="{7EE443C5-5AB9-407B-A8C3-011BB14FEF06}"/>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14"/>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4538C9FA-DA5E-4785-8F4A-CA481A3A6526}"/>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25810136"/>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60" r:id="rId6"/>
    <p:sldLayoutId id="2147483755" r:id="rId7"/>
    <p:sldLayoutId id="2147483756" r:id="rId8"/>
    <p:sldLayoutId id="2147483757" r:id="rId9"/>
    <p:sldLayoutId id="2147483759" r:id="rId10"/>
    <p:sldLayoutId id="2147483758" r:id="rId11"/>
    <p:sldLayoutId id="2147483762" r:id="rId12"/>
  </p:sldLayoutIdLst>
  <p:txStyles>
    <p:titleStyle>
      <a:lvl1pPr algn="l" defTabSz="914400" rtl="0" eaLnBrk="1" latinLnBrk="0" hangingPunct="1">
        <a:lnSpc>
          <a:spcPct val="120000"/>
        </a:lnSpc>
        <a:spcBef>
          <a:spcPct val="0"/>
        </a:spcBef>
        <a:buNone/>
        <a:defRPr sz="3200" kern="1200" cap="all" spc="700" baseline="0">
          <a:solidFill>
            <a:schemeClr val="tx1"/>
          </a:solidFill>
          <a:latin typeface="+mj-lt"/>
          <a:ea typeface="+mj-ea"/>
          <a:cs typeface="+mj-cs"/>
        </a:defRPr>
      </a:lvl1pPr>
    </p:titleStyle>
    <p:body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n-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sv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svg"/><Relationship Id="rId1" Type="http://schemas.openxmlformats.org/officeDocument/2006/relationships/slideLayout" Target="../slideLayouts/slideLayout2.xml"/><Relationship Id="rId4" Type="http://schemas.openxmlformats.org/officeDocument/2006/relationships/hyperlink" Target="http://plastinglish.blogspot.com/2013/09/welcome-students.html"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boler.osloskolen.no/for-elever-og-foresatte/reglement-og-skjema/avtale-medisinering/" TargetMode="External"/><Relationship Id="rId2" Type="http://schemas.openxmlformats.org/officeDocument/2006/relationships/image" Target="../media/image5.png"/><Relationship Id="rId1" Type="http://schemas.openxmlformats.org/officeDocument/2006/relationships/slideLayout" Target="../slideLayouts/slideLayout4.xml"/><Relationship Id="rId5" Type="http://schemas.openxmlformats.org/officeDocument/2006/relationships/hyperlink" Target="https://boler.osloskolen.no/om-skolen/lan-og-leie-av-lokaler/utlan-og-utleie-av-lokaler/" TargetMode="Externa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6.sv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svg"/><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0" name="Rectangle 54">
            <a:extLst>
              <a:ext uri="{FF2B5EF4-FFF2-40B4-BE49-F238E27FC236}">
                <a16:creationId xmlns:a16="http://schemas.microsoft.com/office/drawing/2014/main" id="{ECC11440-8FCC-46C6-A3E0-D0649600F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5E9C0FA0-2AE9-4B8F-D8DE-16F175AFACEF}"/>
              </a:ext>
            </a:extLst>
          </p:cNvPr>
          <p:cNvSpPr>
            <a:spLocks noGrp="1"/>
          </p:cNvSpPr>
          <p:nvPr>
            <p:ph type="ctrTitle"/>
          </p:nvPr>
        </p:nvSpPr>
        <p:spPr>
          <a:xfrm>
            <a:off x="5022761" y="914400"/>
            <a:ext cx="6369139" cy="1654939"/>
          </a:xfrm>
        </p:spPr>
        <p:txBody>
          <a:bodyPr anchor="b">
            <a:normAutofit/>
          </a:bodyPr>
          <a:lstStyle/>
          <a:p>
            <a:pPr algn="r"/>
            <a:r>
              <a:rPr lang="nb-NO"/>
              <a:t>Velkommen til foreldremøte!</a:t>
            </a:r>
          </a:p>
        </p:txBody>
      </p:sp>
      <p:sp>
        <p:nvSpPr>
          <p:cNvPr id="3" name="Undertittel 2">
            <a:extLst>
              <a:ext uri="{FF2B5EF4-FFF2-40B4-BE49-F238E27FC236}">
                <a16:creationId xmlns:a16="http://schemas.microsoft.com/office/drawing/2014/main" id="{72080C52-9352-5EF9-B824-CFE34755201C}"/>
              </a:ext>
            </a:extLst>
          </p:cNvPr>
          <p:cNvSpPr>
            <a:spLocks noGrp="1"/>
          </p:cNvSpPr>
          <p:nvPr>
            <p:ph type="subTitle" idx="1"/>
          </p:nvPr>
        </p:nvSpPr>
        <p:spPr>
          <a:xfrm>
            <a:off x="7386917" y="4681729"/>
            <a:ext cx="4004983" cy="1452372"/>
          </a:xfrm>
        </p:spPr>
        <p:txBody>
          <a:bodyPr vert="horz" lIns="91440" tIns="45720" rIns="91440" bIns="45720" rtlCol="0" anchor="t">
            <a:normAutofit/>
          </a:bodyPr>
          <a:lstStyle/>
          <a:p>
            <a:pPr algn="r"/>
            <a:r>
              <a:rPr lang="nb-NO"/>
              <a:t>PÅ BØLER SKOLE</a:t>
            </a:r>
          </a:p>
        </p:txBody>
      </p:sp>
      <p:sp>
        <p:nvSpPr>
          <p:cNvPr id="62" name="Rectangle 56">
            <a:extLst>
              <a:ext uri="{FF2B5EF4-FFF2-40B4-BE49-F238E27FC236}">
                <a16:creationId xmlns:a16="http://schemas.microsoft.com/office/drawing/2014/main" id="{9D18ECFB-73A1-4516-8DEC-9B39996B90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712476"/>
            <a:ext cx="2627290" cy="514552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4158FB13-464F-495D-8CCD-8CF6966AA4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938" y="350"/>
            <a:ext cx="2174511" cy="5066594"/>
          </a:xfrm>
          <a:prstGeom prst="rect">
            <a:avLst/>
          </a:pr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de 4" descr="Skolepult med bøker og blyanter med tavle i bakgrunnen">
            <a:extLst>
              <a:ext uri="{FF2B5EF4-FFF2-40B4-BE49-F238E27FC236}">
                <a16:creationId xmlns:a16="http://schemas.microsoft.com/office/drawing/2014/main" id="{681769D1-F954-C316-3AD6-A760DB40E07D}"/>
              </a:ext>
            </a:extLst>
          </p:cNvPr>
          <p:cNvPicPr>
            <a:picLocks noChangeAspect="1"/>
          </p:cNvPicPr>
          <p:nvPr/>
        </p:nvPicPr>
        <p:blipFill>
          <a:blip r:embed="rId3" cstate="print">
            <a:extLst>
              <a:ext uri="{28A0092B-C50C-407E-A947-70E740481C1C}">
                <a14:useLocalDpi xmlns:a14="http://schemas.microsoft.com/office/drawing/2010/main" val="0"/>
              </a:ext>
            </a:extLst>
          </a:blip>
          <a:srcRect l="33249" r="3" b="3"/>
          <a:stretch>
            <a:fillRect/>
          </a:stretch>
        </p:blipFill>
        <p:spPr>
          <a:xfrm>
            <a:off x="3375513" y="3280998"/>
            <a:ext cx="3263185" cy="3263185"/>
          </a:xfrm>
          <a:custGeom>
            <a:avLst/>
            <a:gdLst/>
            <a:ahLst/>
            <a:cxnLst/>
            <a:rect l="l" t="t" r="r" b="b"/>
            <a:pathLst>
              <a:path w="5044440" h="5044440">
                <a:moveTo>
                  <a:pt x="2522220" y="0"/>
                </a:moveTo>
                <a:cubicBezTo>
                  <a:pt x="3915204" y="0"/>
                  <a:pt x="5044440" y="1129236"/>
                  <a:pt x="5044440" y="2522220"/>
                </a:cubicBezTo>
                <a:cubicBezTo>
                  <a:pt x="5044440" y="3915204"/>
                  <a:pt x="3915204" y="5044440"/>
                  <a:pt x="2522220" y="5044440"/>
                </a:cubicBezTo>
                <a:cubicBezTo>
                  <a:pt x="1129236" y="5044440"/>
                  <a:pt x="0" y="3915204"/>
                  <a:pt x="0" y="2522220"/>
                </a:cubicBezTo>
                <a:cubicBezTo>
                  <a:pt x="0" y="1129236"/>
                  <a:pt x="1129236" y="0"/>
                  <a:pt x="2522220" y="0"/>
                </a:cubicBezTo>
                <a:close/>
              </a:path>
            </a:pathLst>
          </a:custGeom>
          <a:effectLst>
            <a:outerShdw dist="165100" dir="12420000" algn="bl" rotWithShape="0">
              <a:schemeClr val="tx1"/>
            </a:outerShdw>
          </a:effectLst>
        </p:spPr>
      </p:pic>
      <p:pic>
        <p:nvPicPr>
          <p:cNvPr id="4" name="Bilde 3">
            <a:extLst>
              <a:ext uri="{FF2B5EF4-FFF2-40B4-BE49-F238E27FC236}">
                <a16:creationId xmlns:a16="http://schemas.microsoft.com/office/drawing/2014/main" id="{9242162D-9AFC-722D-2345-A4320CAFDE45}"/>
              </a:ext>
            </a:extLst>
          </p:cNvPr>
          <p:cNvPicPr>
            <a:picLocks noChangeAspect="1"/>
          </p:cNvPicPr>
          <p:nvPr/>
        </p:nvPicPr>
        <p:blipFill>
          <a:blip r:embed="rId4"/>
          <a:srcRect l="28679" r="26967" b="1"/>
          <a:stretch>
            <a:fillRect/>
          </a:stretch>
        </p:blipFill>
        <p:spPr>
          <a:xfrm>
            <a:off x="735742" y="531586"/>
            <a:ext cx="3263186" cy="3263186"/>
          </a:xfrm>
          <a:custGeom>
            <a:avLst/>
            <a:gdLst/>
            <a:ahLst/>
            <a:cxnLst/>
            <a:rect l="l" t="t" r="r" b="b"/>
            <a:pathLst>
              <a:path w="4010116" h="4010116">
                <a:moveTo>
                  <a:pt x="2005058" y="0"/>
                </a:moveTo>
                <a:cubicBezTo>
                  <a:pt x="3112421" y="0"/>
                  <a:pt x="4010116" y="897695"/>
                  <a:pt x="4010116" y="2005058"/>
                </a:cubicBezTo>
                <a:cubicBezTo>
                  <a:pt x="4010116" y="3112421"/>
                  <a:pt x="3112421" y="4010116"/>
                  <a:pt x="2005058" y="4010116"/>
                </a:cubicBezTo>
                <a:cubicBezTo>
                  <a:pt x="897695" y="4010116"/>
                  <a:pt x="0" y="3112421"/>
                  <a:pt x="0" y="2005058"/>
                </a:cubicBezTo>
                <a:cubicBezTo>
                  <a:pt x="0" y="897695"/>
                  <a:pt x="897695" y="0"/>
                  <a:pt x="2005058" y="0"/>
                </a:cubicBezTo>
                <a:close/>
              </a:path>
            </a:pathLst>
          </a:custGeom>
          <a:effectLst>
            <a:outerShdw dist="165100" dir="12420000" algn="bl" rotWithShape="0">
              <a:schemeClr val="tx1"/>
            </a:outerShdw>
          </a:effectLst>
        </p:spPr>
      </p:pic>
      <p:sp>
        <p:nvSpPr>
          <p:cNvPr id="61" name="Rectangle 60">
            <a:extLst>
              <a:ext uri="{FF2B5EF4-FFF2-40B4-BE49-F238E27FC236}">
                <a16:creationId xmlns:a16="http://schemas.microsoft.com/office/drawing/2014/main" id="{A6BA9EB1-4F8B-4C17-BB9D-C510CC41A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984894" y="0"/>
            <a:ext cx="207106" cy="239932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05600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4E9A1F58-45EE-4D82-98FB-E3F037590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Shape 42">
            <a:extLst>
              <a:ext uri="{FF2B5EF4-FFF2-40B4-BE49-F238E27FC236}">
                <a16:creationId xmlns:a16="http://schemas.microsoft.com/office/drawing/2014/main" id="{FC727D49-D2FD-46AD-8B1A-11C9E5D9AE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3506250"/>
            <a:ext cx="6096000" cy="3351749"/>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5" name="Rectangle 44">
            <a:extLst>
              <a:ext uri="{FF2B5EF4-FFF2-40B4-BE49-F238E27FC236}">
                <a16:creationId xmlns:a16="http://schemas.microsoft.com/office/drawing/2014/main" id="{77DB1C2B-A281-41EA-98EB-489A3DCD68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0685" y="791772"/>
            <a:ext cx="6610507" cy="5228536"/>
          </a:xfrm>
          <a:prstGeom prst="rect">
            <a:avLst/>
          </a:prstGeom>
          <a:solidFill>
            <a:schemeClr val="accent1">
              <a:lumMod val="20000"/>
              <a:lumOff val="80000"/>
            </a:schemeClr>
          </a:solidFill>
          <a:ln w="38100">
            <a:noFill/>
          </a:ln>
          <a:effectLst>
            <a:outerShdw dist="190500" dir="8160000" algn="tl"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82F592F0-F922-1DB9-C323-3B013B7203EB}"/>
              </a:ext>
            </a:extLst>
          </p:cNvPr>
          <p:cNvSpPr>
            <a:spLocks noGrp="1"/>
          </p:cNvSpPr>
          <p:nvPr>
            <p:ph type="title"/>
          </p:nvPr>
        </p:nvSpPr>
        <p:spPr>
          <a:xfrm>
            <a:off x="1507183" y="1229711"/>
            <a:ext cx="5349041" cy="1362658"/>
          </a:xfrm>
          <a:solidFill>
            <a:schemeClr val="bg2"/>
          </a:solidFill>
          <a:ln>
            <a:solidFill>
              <a:schemeClr val="accent1">
                <a:lumMod val="75000"/>
              </a:schemeClr>
            </a:solidFill>
          </a:ln>
        </p:spPr>
        <p:txBody>
          <a:bodyPr anchor="t">
            <a:normAutofit/>
          </a:bodyPr>
          <a:lstStyle/>
          <a:p>
            <a:r>
              <a:rPr lang="nb-NO" dirty="0">
                <a:solidFill>
                  <a:srgbClr val="000000"/>
                </a:solidFill>
              </a:rPr>
              <a:t>Agenda for møtet</a:t>
            </a:r>
          </a:p>
        </p:txBody>
      </p:sp>
      <p:sp>
        <p:nvSpPr>
          <p:cNvPr id="3" name="Plassholder for innhold 2">
            <a:extLst>
              <a:ext uri="{FF2B5EF4-FFF2-40B4-BE49-F238E27FC236}">
                <a16:creationId xmlns:a16="http://schemas.microsoft.com/office/drawing/2014/main" id="{9AEB9CF2-B460-2BFF-55D2-D29FD714ABAB}"/>
              </a:ext>
            </a:extLst>
          </p:cNvPr>
          <p:cNvSpPr>
            <a:spLocks noGrp="1"/>
          </p:cNvSpPr>
          <p:nvPr>
            <p:ph idx="1"/>
          </p:nvPr>
        </p:nvSpPr>
        <p:spPr>
          <a:xfrm>
            <a:off x="1507183" y="2743201"/>
            <a:ext cx="5360865" cy="2820893"/>
          </a:xfrm>
          <a:solidFill>
            <a:schemeClr val="bg2"/>
          </a:solidFill>
          <a:ln>
            <a:solidFill>
              <a:schemeClr val="bg2">
                <a:lumMod val="50000"/>
              </a:schemeClr>
            </a:solidFill>
          </a:ln>
        </p:spPr>
        <p:txBody>
          <a:bodyPr vert="horz" lIns="91440" tIns="45720" rIns="91440" bIns="45720" rtlCol="0" anchor="t">
            <a:normAutofit/>
          </a:bodyPr>
          <a:lstStyle/>
          <a:p>
            <a:pPr>
              <a:lnSpc>
                <a:spcPct val="120000"/>
              </a:lnSpc>
              <a:buFont typeface="Courier New" panose="020B0604020202020204" pitchFamily="34" charset="0"/>
              <a:buChar char="o"/>
            </a:pPr>
            <a:r>
              <a:rPr lang="nb-NO" dirty="0">
                <a:solidFill>
                  <a:srgbClr val="000000"/>
                </a:solidFill>
              </a:rPr>
              <a:t>Felles informasjon for hele trinnet </a:t>
            </a:r>
            <a:endParaRPr lang="en-US" dirty="0">
              <a:solidFill>
                <a:srgbClr val="000000"/>
              </a:solidFill>
            </a:endParaRPr>
          </a:p>
          <a:p>
            <a:pPr>
              <a:lnSpc>
                <a:spcPct val="120000"/>
              </a:lnSpc>
              <a:buFont typeface="Courier New" panose="020B0604020202020204" pitchFamily="34" charset="0"/>
              <a:buChar char="o"/>
            </a:pPr>
            <a:r>
              <a:rPr lang="nb-NO" dirty="0">
                <a:solidFill>
                  <a:srgbClr val="000000"/>
                </a:solidFill>
              </a:rPr>
              <a:t>Klassevise foreldremøter med egen agenda</a:t>
            </a:r>
          </a:p>
        </p:txBody>
      </p:sp>
      <p:pic>
        <p:nvPicPr>
          <p:cNvPr id="4" name="Picture 3" descr="A welcome sign with school supplies&#10;&#10;Description automatically generated">
            <a:extLst>
              <a:ext uri="{FF2B5EF4-FFF2-40B4-BE49-F238E27FC236}">
                <a16:creationId xmlns:a16="http://schemas.microsoft.com/office/drawing/2014/main" id="{16D88D2E-346A-8304-9B2C-804755276240}"/>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064782" y="2186647"/>
            <a:ext cx="3484251" cy="2543503"/>
          </a:xfrm>
          <a:prstGeom prst="rect">
            <a:avLst/>
          </a:prstGeom>
          <a:solidFill>
            <a:schemeClr val="accent6"/>
          </a:solidFill>
        </p:spPr>
      </p:pic>
    </p:spTree>
    <p:extLst>
      <p:ext uri="{BB962C8B-B14F-4D97-AF65-F5344CB8AC3E}">
        <p14:creationId xmlns:p14="http://schemas.microsoft.com/office/powerpoint/2010/main" val="6083200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F28492A-DDDF-4C12-AE60-3EA02D8D2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E063DF58-06E6-4ED6-947D-1490C2F71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3891" y="-5553891"/>
            <a:ext cx="1084217" cy="12192003"/>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tel 1">
            <a:extLst>
              <a:ext uri="{FF2B5EF4-FFF2-40B4-BE49-F238E27FC236}">
                <a16:creationId xmlns:a16="http://schemas.microsoft.com/office/drawing/2014/main" id="{B24AF3BB-F7C9-A9F7-D295-AD3FE9573BBF}"/>
              </a:ext>
            </a:extLst>
          </p:cNvPr>
          <p:cNvSpPr>
            <a:spLocks noGrp="1"/>
          </p:cNvSpPr>
          <p:nvPr>
            <p:ph type="title"/>
          </p:nvPr>
        </p:nvSpPr>
        <p:spPr>
          <a:xfrm>
            <a:off x="930349" y="838459"/>
            <a:ext cx="9507106" cy="1281181"/>
          </a:xfrm>
          <a:solidFill>
            <a:schemeClr val="accent2">
              <a:lumMod val="60000"/>
              <a:lumOff val="40000"/>
            </a:schemeClr>
          </a:solidFill>
          <a:effectLst>
            <a:outerShdw dist="190500" dir="18960000" algn="tr" rotWithShape="0">
              <a:schemeClr val="tx1"/>
            </a:outerShdw>
          </a:effectLst>
        </p:spPr>
        <p:txBody>
          <a:bodyPr anchor="ctr">
            <a:normAutofit/>
          </a:bodyPr>
          <a:lstStyle/>
          <a:p>
            <a:r>
              <a:rPr lang="nb-NO">
                <a:solidFill>
                  <a:srgbClr val="000000"/>
                </a:solidFill>
              </a:rPr>
              <a:t>Presentasjonsrunde</a:t>
            </a:r>
          </a:p>
        </p:txBody>
      </p:sp>
      <p:sp>
        <p:nvSpPr>
          <p:cNvPr id="3" name="Plassholder for innhold 2">
            <a:extLst>
              <a:ext uri="{FF2B5EF4-FFF2-40B4-BE49-F238E27FC236}">
                <a16:creationId xmlns:a16="http://schemas.microsoft.com/office/drawing/2014/main" id="{B5659F08-9C83-D048-28B9-2C4EE79DDE33}"/>
              </a:ext>
            </a:extLst>
          </p:cNvPr>
          <p:cNvSpPr>
            <a:spLocks noGrp="1"/>
          </p:cNvSpPr>
          <p:nvPr>
            <p:ph idx="1"/>
          </p:nvPr>
        </p:nvSpPr>
        <p:spPr>
          <a:xfrm>
            <a:off x="930327" y="2507411"/>
            <a:ext cx="3604242" cy="3680887"/>
          </a:xfrm>
        </p:spPr>
        <p:txBody>
          <a:bodyPr vert="horz" lIns="91440" tIns="45720" rIns="91440" bIns="45720" rtlCol="0" anchor="t">
            <a:normAutofit/>
          </a:bodyPr>
          <a:lstStyle/>
          <a:p>
            <a:r>
              <a:rPr lang="nb-NO" dirty="0"/>
              <a:t>Ledelse:</a:t>
            </a:r>
            <a:endParaRPr lang="en-US" dirty="0"/>
          </a:p>
          <a:p>
            <a:pPr marL="0" indent="0">
              <a:buNone/>
            </a:pPr>
            <a:r>
              <a:rPr lang="nb-NO" sz="1200" dirty="0"/>
              <a:t>Rektor: Nina Liholm</a:t>
            </a:r>
          </a:p>
          <a:p>
            <a:pPr marL="0" indent="0">
              <a:buNone/>
            </a:pPr>
            <a:r>
              <a:rPr lang="nb-NO" sz="1200" dirty="0"/>
              <a:t>Assisterende rektor: 7-10: Carine Holt</a:t>
            </a:r>
          </a:p>
          <a:p>
            <a:pPr marL="0" indent="0">
              <a:buNone/>
            </a:pPr>
            <a:r>
              <a:rPr lang="nb-NO" sz="1200" dirty="0"/>
              <a:t>Undervisningsinspektør 1-6: Guro Trefall</a:t>
            </a:r>
          </a:p>
          <a:p>
            <a:r>
              <a:rPr lang="nb-NO" dirty="0"/>
              <a:t>Sosiallærer og rådgiver: </a:t>
            </a:r>
          </a:p>
          <a:p>
            <a:pPr marL="0" indent="0">
              <a:buNone/>
            </a:pPr>
            <a:r>
              <a:rPr lang="nb-NO" sz="1200" dirty="0"/>
              <a:t>1-6: Jon-Fredrik Hersleth</a:t>
            </a:r>
          </a:p>
          <a:p>
            <a:pPr marL="0" indent="0">
              <a:buNone/>
            </a:pPr>
            <a:r>
              <a:rPr lang="nb-NO" sz="1200" dirty="0"/>
              <a:t>7-10: Marianne Skants</a:t>
            </a:r>
          </a:p>
          <a:p>
            <a:pPr marL="0" indent="0">
              <a:buNone/>
            </a:pPr>
            <a:r>
              <a:rPr lang="nb-NO" sz="1200" dirty="0"/>
              <a:t>Karriereveileder på 10.trinn: Ingrid Eikaas</a:t>
            </a:r>
          </a:p>
          <a:p>
            <a:pPr marL="0" indent="0">
              <a:buNone/>
            </a:pPr>
            <a:endParaRPr lang="nb-NO" dirty="0"/>
          </a:p>
          <a:p>
            <a:pPr marL="0" indent="0">
              <a:buNone/>
            </a:pPr>
            <a:endParaRPr lang="nb-NO" dirty="0"/>
          </a:p>
          <a:p>
            <a:pPr marL="0" indent="0">
              <a:buNone/>
            </a:pPr>
            <a:endParaRPr lang="nb-NO" dirty="0"/>
          </a:p>
        </p:txBody>
      </p:sp>
      <p:pic>
        <p:nvPicPr>
          <p:cNvPr id="4" name="Bilde 3">
            <a:extLst>
              <a:ext uri="{FF2B5EF4-FFF2-40B4-BE49-F238E27FC236}">
                <a16:creationId xmlns:a16="http://schemas.microsoft.com/office/drawing/2014/main" id="{9EFB48EF-5D60-B37F-368F-5658F3644829}"/>
              </a:ext>
            </a:extLst>
          </p:cNvPr>
          <p:cNvPicPr>
            <a:picLocks noChangeAspect="1"/>
          </p:cNvPicPr>
          <p:nvPr/>
        </p:nvPicPr>
        <p:blipFill>
          <a:blip r:embed="rId3"/>
          <a:stretch>
            <a:fillRect/>
          </a:stretch>
        </p:blipFill>
        <p:spPr>
          <a:xfrm>
            <a:off x="10201701" y="5728049"/>
            <a:ext cx="1659031" cy="735860"/>
          </a:xfrm>
          <a:prstGeom prst="rect">
            <a:avLst/>
          </a:prstGeom>
        </p:spPr>
      </p:pic>
      <p:sp>
        <p:nvSpPr>
          <p:cNvPr id="6" name="Plassholder for innhold 2">
            <a:extLst>
              <a:ext uri="{FF2B5EF4-FFF2-40B4-BE49-F238E27FC236}">
                <a16:creationId xmlns:a16="http://schemas.microsoft.com/office/drawing/2014/main" id="{91FE011B-CC23-1A9A-B551-B75D4D02921E}"/>
              </a:ext>
            </a:extLst>
          </p:cNvPr>
          <p:cNvSpPr txBox="1">
            <a:spLocks/>
          </p:cNvSpPr>
          <p:nvPr/>
        </p:nvSpPr>
        <p:spPr>
          <a:xfrm>
            <a:off x="5019726" y="2503504"/>
            <a:ext cx="4815626" cy="3837194"/>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j-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j-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j-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j-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dirty="0"/>
              <a:t>Ansatte på trinn:</a:t>
            </a:r>
            <a:endParaRPr lang="en-US" dirty="0"/>
          </a:p>
          <a:p>
            <a:pPr marL="0" indent="0">
              <a:buNone/>
            </a:pPr>
            <a:r>
              <a:rPr lang="nb-NO" sz="1200" dirty="0"/>
              <a:t>7.trinn: Pernille, Anders, Morten, Marie, </a:t>
            </a:r>
            <a:r>
              <a:rPr lang="nb-NO" sz="1200" dirty="0" err="1"/>
              <a:t>Dilan</a:t>
            </a:r>
            <a:endParaRPr lang="nb-NO" sz="1200" dirty="0"/>
          </a:p>
          <a:p>
            <a:pPr marL="0" indent="0">
              <a:buNone/>
            </a:pPr>
            <a:r>
              <a:rPr lang="nb-NO" sz="1200" dirty="0"/>
              <a:t>8. trinn: Marte, Christian, Synne, Victoria, Ane, Daniel, Melek, Jaran</a:t>
            </a:r>
          </a:p>
          <a:p>
            <a:pPr marL="0" indent="0">
              <a:buNone/>
            </a:pPr>
            <a:r>
              <a:rPr lang="nb-NO" sz="1200" dirty="0"/>
              <a:t>9.trinn: Magnus E, Magnus A, Hilda, Petter, Chau og Kjellaug. </a:t>
            </a:r>
          </a:p>
          <a:p>
            <a:pPr marL="0" indent="0">
              <a:buNone/>
            </a:pPr>
            <a:r>
              <a:rPr lang="nb-NO" sz="1200" dirty="0"/>
              <a:t>10. trinn: Bjørn Arne, Gyrid, Janne, Ingrid, Janicke og Gøril</a:t>
            </a:r>
          </a:p>
          <a:p>
            <a:pPr marL="0" indent="0">
              <a:buNone/>
            </a:pPr>
            <a:endParaRPr lang="nb-NO" sz="1200" dirty="0"/>
          </a:p>
          <a:p>
            <a:pPr marL="0" indent="0">
              <a:buNone/>
            </a:pPr>
            <a:r>
              <a:rPr lang="nb-NO" sz="1200" dirty="0"/>
              <a:t>Musikk: Carina</a:t>
            </a:r>
            <a:br>
              <a:rPr lang="nb-NO" sz="1200" dirty="0"/>
            </a:br>
            <a:r>
              <a:rPr lang="nb-NO" sz="1200" dirty="0"/>
              <a:t>Mat og helse: Janne og Synne (9.trinn)</a:t>
            </a:r>
            <a:br>
              <a:rPr lang="nb-NO" sz="1200" dirty="0"/>
            </a:br>
            <a:r>
              <a:rPr lang="nb-NO" sz="1200" dirty="0"/>
              <a:t>K&amp;H: Kari, Gina, Line og Rebecca.</a:t>
            </a:r>
          </a:p>
          <a:p>
            <a:pPr marL="0" indent="0">
              <a:buNone/>
            </a:pPr>
            <a:endParaRPr lang="nb-NO" sz="1200" dirty="0"/>
          </a:p>
          <a:p>
            <a:r>
              <a:rPr lang="nb-NO" sz="1200" dirty="0"/>
              <a:t>Skolehelsetjenesten: Oda og Miriam</a:t>
            </a:r>
          </a:p>
          <a:p>
            <a:pPr marL="0" indent="0">
              <a:buNone/>
            </a:pPr>
            <a:endParaRPr lang="nb-NO" sz="1200" dirty="0"/>
          </a:p>
          <a:p>
            <a:pPr marL="0" indent="0">
              <a:buNone/>
            </a:pPr>
            <a:endParaRPr lang="nb-NO" dirty="0"/>
          </a:p>
          <a:p>
            <a:pPr marL="0" indent="0">
              <a:buNone/>
            </a:pPr>
            <a:endParaRPr lang="nb-NO" dirty="0"/>
          </a:p>
        </p:txBody>
      </p:sp>
    </p:spTree>
    <p:extLst>
      <p:ext uri="{BB962C8B-B14F-4D97-AF65-F5344CB8AC3E}">
        <p14:creationId xmlns:p14="http://schemas.microsoft.com/office/powerpoint/2010/main" val="25600194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8">
            <a:extLst>
              <a:ext uri="{FF2B5EF4-FFF2-40B4-BE49-F238E27FC236}">
                <a16:creationId xmlns:a16="http://schemas.microsoft.com/office/drawing/2014/main" id="{FF28492A-DDDF-4C12-AE60-3EA02D8D2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10">
            <a:extLst>
              <a:ext uri="{FF2B5EF4-FFF2-40B4-BE49-F238E27FC236}">
                <a16:creationId xmlns:a16="http://schemas.microsoft.com/office/drawing/2014/main" id="{E063DF58-06E6-4ED6-947D-1490C2F71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404030" y="-5378272"/>
            <a:ext cx="1409700" cy="12192003"/>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tel 1">
            <a:extLst>
              <a:ext uri="{FF2B5EF4-FFF2-40B4-BE49-F238E27FC236}">
                <a16:creationId xmlns:a16="http://schemas.microsoft.com/office/drawing/2014/main" id="{290455EC-7EC3-624A-14A1-CB39C39B1160}"/>
              </a:ext>
            </a:extLst>
          </p:cNvPr>
          <p:cNvSpPr>
            <a:spLocks noGrp="1"/>
          </p:cNvSpPr>
          <p:nvPr>
            <p:ph type="title"/>
          </p:nvPr>
        </p:nvSpPr>
        <p:spPr>
          <a:xfrm>
            <a:off x="965750" y="517186"/>
            <a:ext cx="10282725" cy="1281181"/>
          </a:xfrm>
          <a:solidFill>
            <a:schemeClr val="accent2">
              <a:lumMod val="60000"/>
              <a:lumOff val="40000"/>
            </a:schemeClr>
          </a:solidFill>
          <a:effectLst>
            <a:outerShdw dist="190500" dir="2700000" algn="tr" rotWithShape="0">
              <a:schemeClr val="tx1"/>
            </a:outerShdw>
          </a:effectLst>
        </p:spPr>
        <p:txBody>
          <a:bodyPr anchor="ctr">
            <a:normAutofit/>
          </a:bodyPr>
          <a:lstStyle/>
          <a:p>
            <a:r>
              <a:rPr lang="nb-NO" dirty="0">
                <a:solidFill>
                  <a:srgbClr val="000000"/>
                </a:solidFill>
              </a:rPr>
              <a:t>Forventninger til elevene</a:t>
            </a:r>
          </a:p>
        </p:txBody>
      </p:sp>
      <p:sp>
        <p:nvSpPr>
          <p:cNvPr id="6" name="Plassholder for innhold 5">
            <a:extLst>
              <a:ext uri="{FF2B5EF4-FFF2-40B4-BE49-F238E27FC236}">
                <a16:creationId xmlns:a16="http://schemas.microsoft.com/office/drawing/2014/main" id="{1E845858-CA00-B75B-0AC1-F70589E3D68D}"/>
              </a:ext>
            </a:extLst>
          </p:cNvPr>
          <p:cNvSpPr>
            <a:spLocks noGrp="1"/>
          </p:cNvSpPr>
          <p:nvPr>
            <p:ph idx="1"/>
          </p:nvPr>
        </p:nvSpPr>
        <p:spPr/>
        <p:txBody>
          <a:bodyPr vert="horz" lIns="91440" tIns="45720" rIns="91440" bIns="45720" rtlCol="0" anchor="t">
            <a:normAutofit/>
          </a:bodyPr>
          <a:lstStyle/>
          <a:p>
            <a:r>
              <a:rPr lang="nb-NO" dirty="0"/>
              <a:t>Møte presis</a:t>
            </a:r>
          </a:p>
          <a:p>
            <a:r>
              <a:rPr lang="nb-NO" dirty="0"/>
              <a:t>Stille på skolen med nødvendig utstyr (her trenger elevene hjelp av både dere og oss)</a:t>
            </a:r>
          </a:p>
          <a:p>
            <a:r>
              <a:rPr lang="nb-NO" dirty="0"/>
              <a:t>Snakke hyggelig til og med hverandre</a:t>
            </a:r>
          </a:p>
          <a:p>
            <a:r>
              <a:rPr lang="nb-NO" dirty="0"/>
              <a:t>Være rause med hverandre</a:t>
            </a:r>
          </a:p>
          <a:p>
            <a:r>
              <a:rPr lang="nb-NO" dirty="0"/>
              <a:t>Bidra til et godt klasse- og skolemiljø</a:t>
            </a:r>
          </a:p>
          <a:p>
            <a:r>
              <a:rPr lang="nb-NO" dirty="0"/>
              <a:t>Ta vare på skolens eiendeler og miljø: erstatning forekommer ved bevisst ødelegging. Dette gjelder spesielt PC. </a:t>
            </a:r>
          </a:p>
        </p:txBody>
      </p:sp>
    </p:spTree>
    <p:extLst>
      <p:ext uri="{BB962C8B-B14F-4D97-AF65-F5344CB8AC3E}">
        <p14:creationId xmlns:p14="http://schemas.microsoft.com/office/powerpoint/2010/main" val="27738318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AD7455B-17B8-6535-3D18-C55C548E199C}"/>
              </a:ext>
            </a:extLst>
          </p:cNvPr>
          <p:cNvPicPr>
            <a:picLocks noChangeAspect="1"/>
          </p:cNvPicPr>
          <p:nvPr/>
        </p:nvPicPr>
        <p:blipFill>
          <a:blip r:embed="rId2"/>
          <a:stretch>
            <a:fillRect/>
          </a:stretch>
        </p:blipFill>
        <p:spPr>
          <a:xfrm>
            <a:off x="4983306" y="4922372"/>
            <a:ext cx="1112694" cy="1230457"/>
          </a:xfrm>
          <a:prstGeom prst="rect">
            <a:avLst/>
          </a:prstGeom>
        </p:spPr>
      </p:pic>
      <p:sp>
        <p:nvSpPr>
          <p:cNvPr id="2" name="Tittel 1">
            <a:extLst>
              <a:ext uri="{FF2B5EF4-FFF2-40B4-BE49-F238E27FC236}">
                <a16:creationId xmlns:a16="http://schemas.microsoft.com/office/drawing/2014/main" id="{C0B347D0-205A-0153-1A89-525AC230CBD1}"/>
              </a:ext>
            </a:extLst>
          </p:cNvPr>
          <p:cNvSpPr>
            <a:spLocks noGrp="1"/>
          </p:cNvSpPr>
          <p:nvPr>
            <p:ph type="title"/>
          </p:nvPr>
        </p:nvSpPr>
        <p:spPr>
          <a:xfrm>
            <a:off x="808661" y="365125"/>
            <a:ext cx="7891557" cy="1438450"/>
          </a:xfrm>
        </p:spPr>
        <p:txBody>
          <a:bodyPr/>
          <a:lstStyle/>
          <a:p>
            <a:r>
              <a:rPr lang="nb-NO"/>
              <a:t>Felles regler og generell informasjon</a:t>
            </a:r>
          </a:p>
        </p:txBody>
      </p:sp>
      <p:sp>
        <p:nvSpPr>
          <p:cNvPr id="3" name="Plassholder for innhold 2">
            <a:extLst>
              <a:ext uri="{FF2B5EF4-FFF2-40B4-BE49-F238E27FC236}">
                <a16:creationId xmlns:a16="http://schemas.microsoft.com/office/drawing/2014/main" id="{BD18B938-DC63-F889-256F-CDA0A97FF175}"/>
              </a:ext>
            </a:extLst>
          </p:cNvPr>
          <p:cNvSpPr>
            <a:spLocks noGrp="1"/>
          </p:cNvSpPr>
          <p:nvPr>
            <p:ph sz="half" idx="1"/>
          </p:nvPr>
        </p:nvSpPr>
        <p:spPr>
          <a:xfrm>
            <a:off x="812976" y="2019299"/>
            <a:ext cx="3863799" cy="4032971"/>
          </a:xfrm>
        </p:spPr>
        <p:txBody>
          <a:bodyPr vert="horz" lIns="91440" tIns="45720" rIns="91440" bIns="45720" rtlCol="0" anchor="t">
            <a:normAutofit lnSpcReduction="10000"/>
          </a:bodyPr>
          <a:lstStyle/>
          <a:p>
            <a:r>
              <a:rPr lang="nb-NO" sz="1700" dirty="0"/>
              <a:t>En Mobilfri skole</a:t>
            </a:r>
          </a:p>
          <a:p>
            <a:r>
              <a:rPr lang="nb-NO" sz="1700" dirty="0"/>
              <a:t>Mobil blir samlet inn hver dag</a:t>
            </a:r>
          </a:p>
          <a:p>
            <a:r>
              <a:rPr lang="nb-NO" sz="1700" dirty="0"/>
              <a:t>Dere kan ringe kontoret hvis det er beskjeder som må gis</a:t>
            </a:r>
          </a:p>
          <a:p>
            <a:pPr>
              <a:buFont typeface="Arial,Sans-Serif" panose="020B0604020202020204" pitchFamily="34" charset="0"/>
            </a:pPr>
            <a:r>
              <a:rPr lang="nb-NO" sz="1300" dirty="0"/>
              <a:t>Eget skjema for medisinhåndtering (laste ned fra skolen hjemmeside og levere til skolen) </a:t>
            </a:r>
            <a:r>
              <a:rPr lang="nb-NO" sz="1300" dirty="0">
                <a:hlinkClick r:id="rId3"/>
              </a:rPr>
              <a:t>Medisinhåndtering</a:t>
            </a:r>
            <a:endParaRPr lang="nb-NO" sz="1300" dirty="0"/>
          </a:p>
          <a:p>
            <a:pPr marL="0" indent="0">
              <a:buNone/>
            </a:pPr>
            <a:endParaRPr lang="en-US" sz="1300" dirty="0">
              <a:latin typeface="Calibri"/>
              <a:ea typeface="Calibri"/>
              <a:cs typeface="Calibri"/>
            </a:endParaRPr>
          </a:p>
          <a:p>
            <a:pPr>
              <a:buFont typeface="Arial,Sans-Serif" panose="020B0604020202020204" pitchFamily="34" charset="0"/>
            </a:pPr>
            <a:r>
              <a:rPr lang="nb-NO" sz="1100" b="1" dirty="0"/>
              <a:t>Digitalt samtykke i Portalen. Alle må svare ut disse (fotografering, </a:t>
            </a:r>
            <a:r>
              <a:rPr lang="nb-NO" sz="1100" b="1" dirty="0" err="1"/>
              <a:t>jodtabletter</a:t>
            </a:r>
            <a:r>
              <a:rPr lang="nb-NO" sz="1100" b="1" dirty="0"/>
              <a:t>, overføring av informasjon ved skolebytte</a:t>
            </a:r>
            <a:endParaRPr lang="en-US" b="1" dirty="0"/>
          </a:p>
          <a:p>
            <a:pPr marL="0" indent="0">
              <a:buNone/>
            </a:pPr>
            <a:r>
              <a:rPr lang="nb-NO" sz="1100" dirty="0"/>
              <a:t> etc.) </a:t>
            </a:r>
            <a:endParaRPr lang="en-US" dirty="0"/>
          </a:p>
          <a:p>
            <a:endParaRPr lang="en-US" dirty="0"/>
          </a:p>
          <a:p>
            <a:endParaRPr lang="en-US" dirty="0"/>
          </a:p>
          <a:p>
            <a:endParaRPr lang="en-US" dirty="0"/>
          </a:p>
          <a:p>
            <a:endParaRPr lang="nb-NO" sz="1700" dirty="0"/>
          </a:p>
          <a:p>
            <a:endParaRPr lang="nb-NO" sz="1700" dirty="0"/>
          </a:p>
          <a:p>
            <a:endParaRPr lang="nb-NO" dirty="0"/>
          </a:p>
        </p:txBody>
      </p:sp>
      <p:sp>
        <p:nvSpPr>
          <p:cNvPr id="5" name="Plassholder for dato 4">
            <a:extLst>
              <a:ext uri="{FF2B5EF4-FFF2-40B4-BE49-F238E27FC236}">
                <a16:creationId xmlns:a16="http://schemas.microsoft.com/office/drawing/2014/main" id="{E8A453B4-AD55-ABD5-CFCC-29B11C81BC3E}"/>
              </a:ext>
            </a:extLst>
          </p:cNvPr>
          <p:cNvSpPr>
            <a:spLocks noGrp="1"/>
          </p:cNvSpPr>
          <p:nvPr>
            <p:ph type="dt" sz="half" idx="10"/>
          </p:nvPr>
        </p:nvSpPr>
        <p:spPr/>
        <p:txBody>
          <a:bodyPr/>
          <a:lstStyle/>
          <a:p>
            <a:fld id="{81931E7B-50BA-9449-91F9-9A9201D90364}" type="datetime1">
              <a:rPr lang="nb-NO" smtClean="0"/>
              <a:t>25.09.2026</a:t>
            </a:fld>
            <a:endParaRPr lang="nb-NO"/>
          </a:p>
        </p:txBody>
      </p:sp>
      <p:sp>
        <p:nvSpPr>
          <p:cNvPr id="6" name="Plassholder for lysbildenummer 5">
            <a:extLst>
              <a:ext uri="{FF2B5EF4-FFF2-40B4-BE49-F238E27FC236}">
                <a16:creationId xmlns:a16="http://schemas.microsoft.com/office/drawing/2014/main" id="{90B5A835-5846-5E58-E5FD-239A5019587C}"/>
              </a:ext>
            </a:extLst>
          </p:cNvPr>
          <p:cNvSpPr>
            <a:spLocks noGrp="1"/>
          </p:cNvSpPr>
          <p:nvPr>
            <p:ph type="sldNum" sz="quarter" idx="12"/>
          </p:nvPr>
        </p:nvSpPr>
        <p:spPr/>
        <p:txBody>
          <a:bodyPr/>
          <a:lstStyle/>
          <a:p>
            <a:fld id="{8ACEFDFC-287E-0A4D-81A7-6CC8C070690D}" type="slidenum">
              <a:rPr lang="nb-NO" smtClean="0"/>
              <a:t>5</a:t>
            </a:fld>
            <a:endParaRPr lang="nb-NO"/>
          </a:p>
        </p:txBody>
      </p:sp>
      <p:pic>
        <p:nvPicPr>
          <p:cNvPr id="10" name="Plassholder for innhold 9">
            <a:extLst>
              <a:ext uri="{FF2B5EF4-FFF2-40B4-BE49-F238E27FC236}">
                <a16:creationId xmlns:a16="http://schemas.microsoft.com/office/drawing/2014/main" id="{C4770E6F-3FCA-37EB-03C6-A18522D1A67E}"/>
              </a:ext>
            </a:extLst>
          </p:cNvPr>
          <p:cNvPicPr>
            <a:picLocks noGrp="1" noChangeAspect="1"/>
          </p:cNvPicPr>
          <p:nvPr>
            <p:ph sz="half" idx="2"/>
          </p:nvPr>
        </p:nvPicPr>
        <p:blipFill>
          <a:blip r:embed="rId4"/>
          <a:stretch>
            <a:fillRect/>
          </a:stretch>
        </p:blipFill>
        <p:spPr>
          <a:xfrm>
            <a:off x="8860032" y="364926"/>
            <a:ext cx="2834886" cy="1257409"/>
          </a:xfrm>
        </p:spPr>
      </p:pic>
      <p:sp>
        <p:nvSpPr>
          <p:cNvPr id="7" name="Plassholder for innhold 2">
            <a:extLst>
              <a:ext uri="{FF2B5EF4-FFF2-40B4-BE49-F238E27FC236}">
                <a16:creationId xmlns:a16="http://schemas.microsoft.com/office/drawing/2014/main" id="{E14F66A3-DF5A-295B-30DA-EB5DADCBCA83}"/>
              </a:ext>
            </a:extLst>
          </p:cNvPr>
          <p:cNvSpPr txBox="1">
            <a:spLocks/>
          </p:cNvSpPr>
          <p:nvPr/>
        </p:nvSpPr>
        <p:spPr>
          <a:xfrm>
            <a:off x="6361722" y="1894608"/>
            <a:ext cx="4690219" cy="4157663"/>
          </a:xfrm>
          <a:prstGeom prst="rect">
            <a:avLst/>
          </a:prstGeom>
        </p:spPr>
        <p:txBody>
          <a:bodyPr vert="horz" lIns="91440" tIns="45720" rIns="91440" bIns="45720" rtlCol="0" anchor="t">
            <a:normAutofit/>
          </a:bodyPr>
          <a:lst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j-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j-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j-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j-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nb-NO" sz="1600" dirty="0"/>
          </a:p>
          <a:p>
            <a:r>
              <a:rPr lang="nb-NO" sz="1700" dirty="0"/>
              <a:t>Adresseendring: skjer automatisk når dere registrerer ny adresse i Folkeregisteret</a:t>
            </a:r>
          </a:p>
          <a:p>
            <a:r>
              <a:rPr lang="nb-NO" sz="1700" dirty="0">
                <a:latin typeface="Avenir Next LT Pro Light"/>
              </a:rPr>
              <a:t>Fotografering </a:t>
            </a:r>
            <a:r>
              <a:rPr lang="nb-NO" sz="1700" dirty="0">
                <a:latin typeface="Avenir Next LT Pro Light"/>
                <a:ea typeface="+mj-lt"/>
                <a:cs typeface="+mj-lt"/>
              </a:rPr>
              <a:t>5</a:t>
            </a:r>
            <a:r>
              <a:rPr lang="nb-NO" sz="1700" dirty="0">
                <a:ea typeface="+mj-lt"/>
                <a:cs typeface="+mj-lt"/>
              </a:rPr>
              <a:t>-8. oktober 2026</a:t>
            </a:r>
          </a:p>
          <a:p>
            <a:pPr>
              <a:buFont typeface="Arial"/>
              <a:buChar char="•"/>
            </a:pPr>
            <a:r>
              <a:rPr lang="nb-NO" sz="1700" dirty="0">
                <a:latin typeface="Avenir Next LT Pro"/>
              </a:rPr>
              <a:t>Utleie gratis mandag- torsdag ved arrangementer for hele klassen – bygge klassemiljø. Lenke til søknad på hjemmesiden </a:t>
            </a:r>
            <a:r>
              <a:rPr lang="nb-NO" sz="1700" dirty="0">
                <a:hlinkClick r:id="rId5"/>
              </a:rPr>
              <a:t>Utlån og utleie av lokaler</a:t>
            </a:r>
            <a:endParaRPr lang="nb-NO" sz="2200" dirty="0"/>
          </a:p>
          <a:p>
            <a:pPr marL="228600" lvl="1" indent="0">
              <a:buNone/>
            </a:pPr>
            <a:br>
              <a:rPr lang="en-US" dirty="0"/>
            </a:br>
            <a:endParaRPr lang="en-US" dirty="0"/>
          </a:p>
        </p:txBody>
      </p:sp>
    </p:spTree>
    <p:extLst>
      <p:ext uri="{BB962C8B-B14F-4D97-AF65-F5344CB8AC3E}">
        <p14:creationId xmlns:p14="http://schemas.microsoft.com/office/powerpoint/2010/main" val="647571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C024122-C80E-4076-B618-426FF2225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BD43CF-2DD8-8C40-7C35-719839182658}"/>
              </a:ext>
            </a:extLst>
          </p:cNvPr>
          <p:cNvSpPr>
            <a:spLocks noGrp="1"/>
          </p:cNvSpPr>
          <p:nvPr>
            <p:ph type="title"/>
          </p:nvPr>
        </p:nvSpPr>
        <p:spPr>
          <a:xfrm>
            <a:off x="5211517" y="773723"/>
            <a:ext cx="5874874" cy="777879"/>
          </a:xfrm>
        </p:spPr>
        <p:txBody>
          <a:bodyPr anchor="b">
            <a:normAutofit/>
          </a:bodyPr>
          <a:lstStyle/>
          <a:p>
            <a:r>
              <a:rPr lang="en-US" err="1"/>
              <a:t>Fravær</a:t>
            </a:r>
          </a:p>
        </p:txBody>
      </p:sp>
      <p:pic>
        <p:nvPicPr>
          <p:cNvPr id="7" name="Graphic 6" descr="Chat">
            <a:extLst>
              <a:ext uri="{FF2B5EF4-FFF2-40B4-BE49-F238E27FC236}">
                <a16:creationId xmlns:a16="http://schemas.microsoft.com/office/drawing/2014/main" id="{0CDC7825-CE6D-23EF-81C8-D93C09A0C83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34515" y="2307082"/>
            <a:ext cx="3777195" cy="3777195"/>
          </a:xfrm>
          <a:prstGeom prst="rect">
            <a:avLst/>
          </a:prstGeom>
        </p:spPr>
      </p:pic>
      <p:sp>
        <p:nvSpPr>
          <p:cNvPr id="3" name="Content Placeholder 2">
            <a:extLst>
              <a:ext uri="{FF2B5EF4-FFF2-40B4-BE49-F238E27FC236}">
                <a16:creationId xmlns:a16="http://schemas.microsoft.com/office/drawing/2014/main" id="{7B0FDD86-A20A-1DD7-34D2-5A801C2A7A3D}"/>
              </a:ext>
            </a:extLst>
          </p:cNvPr>
          <p:cNvSpPr>
            <a:spLocks noGrp="1"/>
          </p:cNvSpPr>
          <p:nvPr>
            <p:ph idx="1"/>
          </p:nvPr>
        </p:nvSpPr>
        <p:spPr>
          <a:xfrm>
            <a:off x="5211515" y="1715735"/>
            <a:ext cx="5874875" cy="4451985"/>
          </a:xfrm>
        </p:spPr>
        <p:txBody>
          <a:bodyPr vert="horz" lIns="91440" tIns="45720" rIns="91440" bIns="45720" rtlCol="0" anchor="t">
            <a:normAutofit/>
          </a:bodyPr>
          <a:lstStyle/>
          <a:p>
            <a:pPr>
              <a:lnSpc>
                <a:spcPct val="120000"/>
              </a:lnSpc>
            </a:pPr>
            <a:r>
              <a:rPr lang="en-US" sz="1600" dirty="0" err="1"/>
              <a:t>Kontakt</a:t>
            </a:r>
            <a:r>
              <a:rPr lang="en-US" sz="1600" dirty="0"/>
              <a:t> med </a:t>
            </a:r>
            <a:r>
              <a:rPr lang="en-US" sz="1600" dirty="0" err="1"/>
              <a:t>lærere</a:t>
            </a:r>
            <a:r>
              <a:rPr lang="en-US" sz="1600" dirty="0"/>
              <a:t> </a:t>
            </a:r>
            <a:r>
              <a:rPr lang="en-US" sz="1600" dirty="0" err="1"/>
              <a:t>foregår</a:t>
            </a:r>
            <a:r>
              <a:rPr lang="en-US" sz="1600" dirty="0"/>
              <a:t> via </a:t>
            </a:r>
            <a:r>
              <a:rPr lang="en-US" sz="1600" dirty="0" err="1"/>
              <a:t>skolemelding</a:t>
            </a:r>
            <a:r>
              <a:rPr lang="en-US" sz="1600" dirty="0"/>
              <a:t> </a:t>
            </a:r>
            <a:r>
              <a:rPr lang="en-US" sz="1600" dirty="0" err="1"/>
              <a:t>som</a:t>
            </a:r>
            <a:r>
              <a:rPr lang="en-US" sz="1600" dirty="0"/>
              <a:t> </a:t>
            </a:r>
            <a:r>
              <a:rPr lang="en-US" sz="1600" dirty="0" err="1"/>
              <a:t>tidligere</a:t>
            </a:r>
            <a:r>
              <a:rPr lang="en-US" sz="1600" dirty="0"/>
              <a:t> (</a:t>
            </a:r>
            <a:r>
              <a:rPr lang="en-US" sz="1600" dirty="0" err="1"/>
              <a:t>skolemelding</a:t>
            </a:r>
            <a:r>
              <a:rPr lang="en-US" sz="1600" dirty="0"/>
              <a:t> </a:t>
            </a:r>
            <a:r>
              <a:rPr lang="en-US" sz="1600" dirty="0" err="1"/>
              <a:t>foreldre</a:t>
            </a:r>
            <a:r>
              <a:rPr lang="en-US" sz="1600" dirty="0"/>
              <a:t>) </a:t>
            </a:r>
          </a:p>
          <a:p>
            <a:pPr>
              <a:lnSpc>
                <a:spcPct val="120000"/>
              </a:lnSpc>
            </a:pPr>
            <a:r>
              <a:rPr lang="en-US" sz="1600" dirty="0"/>
              <a:t>Her </a:t>
            </a:r>
            <a:r>
              <a:rPr lang="en-US" sz="1600" dirty="0" err="1"/>
              <a:t>kan</a:t>
            </a:r>
            <a:r>
              <a:rPr lang="en-US" sz="1600" dirty="0"/>
              <a:t> man </a:t>
            </a:r>
            <a:r>
              <a:rPr lang="en-US" sz="1600" dirty="0" err="1"/>
              <a:t>kommunisere</a:t>
            </a:r>
            <a:r>
              <a:rPr lang="en-US" sz="1600" dirty="0"/>
              <a:t> </a:t>
            </a:r>
            <a:r>
              <a:rPr lang="en-US" sz="1600" dirty="0" err="1"/>
              <a:t>mellom</a:t>
            </a:r>
            <a:r>
              <a:rPr lang="en-US" sz="1600" dirty="0"/>
              <a:t> skole-</a:t>
            </a:r>
            <a:r>
              <a:rPr lang="en-US" sz="1600" dirty="0" err="1"/>
              <a:t>hjem</a:t>
            </a:r>
            <a:endParaRPr lang="en-US" sz="1600" dirty="0"/>
          </a:p>
          <a:p>
            <a:pPr>
              <a:lnSpc>
                <a:spcPct val="120000"/>
              </a:lnSpc>
            </a:pPr>
            <a:r>
              <a:rPr lang="en-US" sz="1600" dirty="0"/>
              <a:t>Her melder man </a:t>
            </a:r>
            <a:r>
              <a:rPr lang="en-US" sz="1600" dirty="0" err="1"/>
              <a:t>fravær</a:t>
            </a:r>
            <a:r>
              <a:rPr lang="en-US" sz="1600" dirty="0"/>
              <a:t> </a:t>
            </a:r>
            <a:r>
              <a:rPr lang="en-US" sz="1600" dirty="0" err="1"/>
              <a:t>ved</a:t>
            </a:r>
            <a:r>
              <a:rPr lang="en-US" sz="1600" dirty="0"/>
              <a:t> </a:t>
            </a:r>
            <a:r>
              <a:rPr lang="en-US" sz="1600" dirty="0" err="1"/>
              <a:t>sykdom</a:t>
            </a:r>
            <a:r>
              <a:rPr lang="en-US" sz="1600" dirty="0"/>
              <a:t>/ </a:t>
            </a:r>
            <a:r>
              <a:rPr lang="en-US" sz="1600" dirty="0" err="1"/>
              <a:t>legebesøk</a:t>
            </a:r>
            <a:r>
              <a:rPr lang="en-US" sz="1600" dirty="0"/>
              <a:t> </a:t>
            </a:r>
            <a:r>
              <a:rPr lang="en-US" sz="1600" dirty="0" err="1"/>
              <a:t>etc</a:t>
            </a:r>
            <a:endParaRPr lang="en-US" sz="1600" dirty="0"/>
          </a:p>
          <a:p>
            <a:pPr>
              <a:lnSpc>
                <a:spcPct val="120000"/>
              </a:lnSpc>
            </a:pPr>
            <a:r>
              <a:rPr lang="en-US" sz="1600" b="1" dirty="0"/>
              <a:t>Regler </a:t>
            </a:r>
            <a:r>
              <a:rPr lang="en-US" sz="1600" b="1" dirty="0" err="1"/>
              <a:t>fravær</a:t>
            </a:r>
            <a:r>
              <a:rPr lang="en-US" sz="1600" b="1" dirty="0"/>
              <a:t>:</a:t>
            </a:r>
          </a:p>
          <a:p>
            <a:pPr marL="0" indent="0">
              <a:lnSpc>
                <a:spcPct val="120000"/>
              </a:lnSpc>
              <a:buNone/>
            </a:pPr>
            <a:r>
              <a:rPr lang="en-US" sz="1600" dirty="0"/>
              <a:t>En </a:t>
            </a:r>
            <a:r>
              <a:rPr lang="en-US" sz="1600" dirty="0" err="1"/>
              <a:t>dag</a:t>
            </a:r>
            <a:r>
              <a:rPr lang="en-US" sz="1600" dirty="0"/>
              <a:t> med </a:t>
            </a:r>
            <a:r>
              <a:rPr lang="en-US" sz="1600" dirty="0" err="1"/>
              <a:t>fravær</a:t>
            </a:r>
            <a:r>
              <a:rPr lang="en-US" sz="1600" dirty="0"/>
              <a:t> </a:t>
            </a:r>
            <a:r>
              <a:rPr lang="en-US" sz="1600" dirty="0" err="1"/>
              <a:t>meldes</a:t>
            </a:r>
            <a:r>
              <a:rPr lang="en-US" sz="1600" dirty="0"/>
              <a:t> </a:t>
            </a:r>
            <a:r>
              <a:rPr lang="en-US" sz="1600" dirty="0" err="1"/>
              <a:t>til</a:t>
            </a:r>
            <a:r>
              <a:rPr lang="en-US" sz="1600" dirty="0"/>
              <a:t> </a:t>
            </a:r>
            <a:r>
              <a:rPr lang="en-US" sz="1600" dirty="0" err="1"/>
              <a:t>kontaktlærer</a:t>
            </a:r>
            <a:r>
              <a:rPr lang="en-US" sz="1600" dirty="0"/>
              <a:t>, og </a:t>
            </a:r>
            <a:r>
              <a:rPr lang="en-US" sz="1600" dirty="0" err="1"/>
              <a:t>kontaktlærer</a:t>
            </a:r>
            <a:r>
              <a:rPr lang="en-US" sz="1600" dirty="0"/>
              <a:t> </a:t>
            </a:r>
            <a:r>
              <a:rPr lang="en-US" sz="1600" dirty="0" err="1"/>
              <a:t>kan</a:t>
            </a:r>
            <a:r>
              <a:rPr lang="en-US" sz="1600" dirty="0"/>
              <a:t> </a:t>
            </a:r>
            <a:r>
              <a:rPr lang="en-US" sz="1600" dirty="0" err="1"/>
              <a:t>gi</a:t>
            </a:r>
            <a:r>
              <a:rPr lang="en-US" sz="1600" dirty="0"/>
              <a:t> </a:t>
            </a:r>
            <a:r>
              <a:rPr lang="en-US" sz="1600" dirty="0" err="1"/>
              <a:t>permisjon</a:t>
            </a:r>
            <a:r>
              <a:rPr lang="en-US" sz="1600" dirty="0"/>
              <a:t> for </a:t>
            </a:r>
            <a:r>
              <a:rPr lang="en-US" sz="1600" dirty="0" err="1"/>
              <a:t>opp</a:t>
            </a:r>
            <a:r>
              <a:rPr lang="en-US" sz="1600" dirty="0"/>
              <a:t> </a:t>
            </a:r>
            <a:r>
              <a:rPr lang="en-US" sz="1600" dirty="0" err="1"/>
              <a:t>til</a:t>
            </a:r>
            <a:r>
              <a:rPr lang="en-US" sz="1600" dirty="0"/>
              <a:t> </a:t>
            </a:r>
            <a:r>
              <a:rPr lang="en-US" sz="1600" dirty="0" err="1"/>
              <a:t>en</a:t>
            </a:r>
            <a:r>
              <a:rPr lang="en-US" sz="1600" dirty="0"/>
              <a:t> </a:t>
            </a:r>
            <a:r>
              <a:rPr lang="en-US" sz="1600" dirty="0" err="1"/>
              <a:t>dag</a:t>
            </a:r>
            <a:r>
              <a:rPr lang="en-US" sz="1600" dirty="0"/>
              <a:t> </a:t>
            </a:r>
            <a:r>
              <a:rPr lang="en-US" sz="1600" dirty="0" err="1"/>
              <a:t>fravær</a:t>
            </a:r>
            <a:r>
              <a:rPr lang="en-US" sz="1600" dirty="0"/>
              <a:t>.</a:t>
            </a:r>
          </a:p>
          <a:p>
            <a:pPr marL="0" indent="0">
              <a:lnSpc>
                <a:spcPct val="120000"/>
              </a:lnSpc>
              <a:buNone/>
            </a:pPr>
            <a:r>
              <a:rPr lang="en-US" sz="1600" dirty="0" err="1"/>
              <a:t>Fravær</a:t>
            </a:r>
            <a:r>
              <a:rPr lang="en-US" sz="1600" dirty="0"/>
              <a:t> over </a:t>
            </a:r>
            <a:r>
              <a:rPr lang="en-US" sz="1600" dirty="0" err="1"/>
              <a:t>en</a:t>
            </a:r>
            <a:r>
              <a:rPr lang="en-US" sz="1600" dirty="0"/>
              <a:t> </a:t>
            </a:r>
            <a:r>
              <a:rPr lang="en-US" sz="1600" dirty="0" err="1"/>
              <a:t>dag</a:t>
            </a:r>
            <a:r>
              <a:rPr lang="en-US" sz="1600" dirty="0"/>
              <a:t> </a:t>
            </a:r>
            <a:r>
              <a:rPr lang="en-US" sz="1600" dirty="0" err="1"/>
              <a:t>må</a:t>
            </a:r>
            <a:r>
              <a:rPr lang="en-US" sz="1600" dirty="0"/>
              <a:t> </a:t>
            </a:r>
            <a:r>
              <a:rPr lang="en-US" sz="1600" dirty="0" err="1"/>
              <a:t>søkes</a:t>
            </a:r>
            <a:r>
              <a:rPr lang="en-US" sz="1600" dirty="0"/>
              <a:t> om </a:t>
            </a:r>
            <a:r>
              <a:rPr lang="en-US" sz="1600" dirty="0" err="1"/>
              <a:t>til</a:t>
            </a:r>
            <a:r>
              <a:rPr lang="en-US" sz="1600" dirty="0"/>
              <a:t> </a:t>
            </a:r>
            <a:r>
              <a:rPr lang="en-US" sz="1600" dirty="0" err="1"/>
              <a:t>rektor</a:t>
            </a:r>
            <a:r>
              <a:rPr lang="en-US" sz="1600" dirty="0"/>
              <a:t>. </a:t>
            </a:r>
          </a:p>
        </p:txBody>
      </p:sp>
      <p:grpSp>
        <p:nvGrpSpPr>
          <p:cNvPr id="12" name="Group 11">
            <a:extLst>
              <a:ext uri="{FF2B5EF4-FFF2-40B4-BE49-F238E27FC236}">
                <a16:creationId xmlns:a16="http://schemas.microsoft.com/office/drawing/2014/main" id="{829DAB2C-3574-4B22-939F-BB6C5D2637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11624062" y="3193365"/>
            <a:ext cx="581000" cy="3664635"/>
            <a:chOff x="5006254" y="-1431285"/>
            <a:chExt cx="581000" cy="3664635"/>
          </a:xfrm>
        </p:grpSpPr>
        <p:sp>
          <p:nvSpPr>
            <p:cNvPr id="13" name="Rectangle 12">
              <a:extLst>
                <a:ext uri="{FF2B5EF4-FFF2-40B4-BE49-F238E27FC236}">
                  <a16:creationId xmlns:a16="http://schemas.microsoft.com/office/drawing/2014/main" id="{96BD37F6-BAB4-4BBF-B3E2-4395EAB835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flipV="1">
              <a:off x="5061025" y="-788944"/>
              <a:ext cx="526229" cy="3022294"/>
            </a:xfrm>
            <a:prstGeom prst="rect">
              <a:avLst/>
            </a:prstGeom>
            <a:blipFill dpi="0" rotWithShape="1">
              <a:blip>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9809A8D-5A7C-4A05-9F64-844C66FABC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flipV="1">
              <a:off x="5006254" y="-143128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881818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22797" y="0"/>
            <a:ext cx="11017009" cy="1552745"/>
          </a:xfrm>
          <a:solidFill>
            <a:schemeClr val="accent2">
              <a:lumMod val="60000"/>
              <a:lumOff val="40000"/>
            </a:schemeClr>
          </a:solidFill>
        </p:spPr>
        <p:txBody>
          <a:bodyPr>
            <a:normAutofit fontScale="90000"/>
          </a:bodyPr>
          <a:lstStyle/>
          <a:p>
            <a:pPr algn="ctr"/>
            <a:br>
              <a:rPr lang="nb-NO" dirty="0"/>
            </a:br>
            <a:br>
              <a:rPr lang="nb-NO" dirty="0"/>
            </a:br>
            <a:br>
              <a:rPr lang="nb-NO" dirty="0"/>
            </a:br>
            <a:br>
              <a:rPr lang="nb-NO" dirty="0"/>
            </a:br>
            <a:r>
              <a:rPr lang="nb-NO" sz="1600" dirty="0"/>
              <a:t>Skolen skal følge hver enkelt elevs faglige og sosiale utvikling</a:t>
            </a:r>
            <a:br>
              <a:rPr lang="nb-NO" dirty="0"/>
            </a:br>
            <a:endParaRPr lang="nb-NO" dirty="0"/>
          </a:p>
        </p:txBody>
      </p:sp>
      <p:sp>
        <p:nvSpPr>
          <p:cNvPr id="3" name="Plassholder for innhold 2"/>
          <p:cNvSpPr>
            <a:spLocks noGrp="1"/>
          </p:cNvSpPr>
          <p:nvPr>
            <p:ph sz="half" idx="1"/>
          </p:nvPr>
        </p:nvSpPr>
        <p:spPr>
          <a:xfrm>
            <a:off x="695325" y="2032000"/>
            <a:ext cx="3053751" cy="2795619"/>
          </a:xfrm>
        </p:spPr>
        <p:txBody>
          <a:bodyPr>
            <a:normAutofit/>
          </a:bodyPr>
          <a:lstStyle/>
          <a:p>
            <a:pPr marL="0" indent="0">
              <a:buNone/>
            </a:pPr>
            <a:endParaRPr lang="nb-NO"/>
          </a:p>
          <a:p>
            <a:endParaRPr lang="nb-NO"/>
          </a:p>
        </p:txBody>
      </p:sp>
      <p:sp>
        <p:nvSpPr>
          <p:cNvPr id="4" name="Plassholder for innhold 3"/>
          <p:cNvSpPr>
            <a:spLocks noGrp="1"/>
          </p:cNvSpPr>
          <p:nvPr>
            <p:ph sz="half" idx="2"/>
          </p:nvPr>
        </p:nvSpPr>
        <p:spPr>
          <a:xfrm>
            <a:off x="4044019" y="562599"/>
            <a:ext cx="7495787" cy="5864327"/>
          </a:xfrm>
        </p:spPr>
        <p:txBody>
          <a:bodyPr vert="horz" lIns="91440" tIns="45720" rIns="91440" bIns="45720" rtlCol="0" anchor="t">
            <a:normAutofit/>
          </a:bodyPr>
          <a:lstStyle/>
          <a:p>
            <a:pPr marL="0" indent="0">
              <a:buNone/>
            </a:pPr>
            <a:endParaRPr lang="nb-NO" sz="2400" b="1" dirty="0"/>
          </a:p>
          <a:p>
            <a:pPr marL="0" indent="0">
              <a:buNone/>
            </a:pPr>
            <a:endParaRPr lang="nb-NO" sz="2400" b="1" dirty="0"/>
          </a:p>
          <a:p>
            <a:pPr marL="0" indent="0">
              <a:buNone/>
            </a:pPr>
            <a:r>
              <a:rPr lang="nb-NO" sz="2400" b="1" dirty="0"/>
              <a:t>Elevsamtale</a:t>
            </a:r>
          </a:p>
          <a:p>
            <a:pPr marL="571500" lvl="1" indent="-342900">
              <a:buFont typeface="Courier New" panose="020B0604020202020204" pitchFamily="34" charset="0"/>
              <a:buChar char="o"/>
            </a:pPr>
            <a:r>
              <a:rPr lang="nb-NO" dirty="0"/>
              <a:t>Kontaktlærer to ganger i året om trivsel, faglig- og sosial utvikling </a:t>
            </a:r>
          </a:p>
          <a:p>
            <a:pPr marL="0" indent="0">
              <a:buNone/>
            </a:pPr>
            <a:r>
              <a:rPr lang="nb-NO" sz="2400" b="1" dirty="0"/>
              <a:t>Utviklingssamtale</a:t>
            </a:r>
            <a:r>
              <a:rPr lang="nb-NO" sz="2400" dirty="0"/>
              <a:t> </a:t>
            </a:r>
            <a:endParaRPr lang="nb-NO" dirty="0"/>
          </a:p>
          <a:p>
            <a:pPr marL="514350" lvl="1" indent="-285750">
              <a:buFont typeface="Courier New" panose="020B0604020202020204" pitchFamily="34" charset="0"/>
              <a:buChar char="o"/>
            </a:pPr>
            <a:r>
              <a:rPr lang="nb-NO" dirty="0"/>
              <a:t>Kontaktlærer to ganger i året om trivsel, faglig- og sosial utvikling</a:t>
            </a:r>
            <a:br>
              <a:rPr lang="nb-NO" dirty="0"/>
            </a:br>
            <a:endParaRPr lang="nb-NO" dirty="0"/>
          </a:p>
          <a:p>
            <a:pPr marL="228600" lvl="1" indent="0">
              <a:buNone/>
            </a:pPr>
            <a:r>
              <a:rPr lang="nb-NO" b="1" dirty="0"/>
              <a:t>Samarbeidsmøter på enkeltnivå er 1.gang i halvåret.</a:t>
            </a:r>
          </a:p>
          <a:p>
            <a:pPr marL="0" indent="0">
              <a:buNone/>
            </a:pPr>
            <a:r>
              <a:rPr lang="nb-NO" sz="2400" b="1" dirty="0"/>
              <a:t>Kartleggingsprøver</a:t>
            </a:r>
          </a:p>
          <a:p>
            <a:pPr marL="571500" lvl="1" indent="-342900">
              <a:buFont typeface="Courier New" panose="020B0604020202020204" pitchFamily="34" charset="0"/>
              <a:buChar char="o"/>
            </a:pPr>
            <a:r>
              <a:rPr lang="nb-NO" sz="2100" dirty="0"/>
              <a:t>Lesing - Regning- Engelsk- IKT- leseprøver-   nasjonale prøver -  naturfag - overgangsprøver</a:t>
            </a:r>
            <a:endParaRPr lang="nb-NO" dirty="0"/>
          </a:p>
        </p:txBody>
      </p:sp>
      <p:sp>
        <p:nvSpPr>
          <p:cNvPr id="5" name="Plassholder for dato 4"/>
          <p:cNvSpPr>
            <a:spLocks noGrp="1"/>
          </p:cNvSpPr>
          <p:nvPr>
            <p:ph type="dt" sz="half" idx="10"/>
          </p:nvPr>
        </p:nvSpPr>
        <p:spPr/>
        <p:txBody>
          <a:bodyPr/>
          <a:lstStyle/>
          <a:p>
            <a:fld id="{81931E7B-50BA-9449-91F9-9A9201D90364}" type="datetime1">
              <a:rPr lang="nb-NO" smtClean="0"/>
              <a:t>25.09.2026</a:t>
            </a:fld>
            <a:endParaRPr lang="nb-NO"/>
          </a:p>
        </p:txBody>
      </p:sp>
      <p:sp>
        <p:nvSpPr>
          <p:cNvPr id="6" name="Plassholder for lysbildenummer 5"/>
          <p:cNvSpPr>
            <a:spLocks noGrp="1"/>
          </p:cNvSpPr>
          <p:nvPr>
            <p:ph type="sldNum" sz="quarter" idx="12"/>
          </p:nvPr>
        </p:nvSpPr>
        <p:spPr/>
        <p:txBody>
          <a:bodyPr/>
          <a:lstStyle/>
          <a:p>
            <a:fld id="{8ACEFDFC-287E-0A4D-81A7-6CC8C070690D}" type="slidenum">
              <a:rPr lang="nb-NO" smtClean="0"/>
              <a:t>7</a:t>
            </a:fld>
            <a:endParaRPr lang="nb-NO"/>
          </a:p>
        </p:txBody>
      </p:sp>
      <p:pic>
        <p:nvPicPr>
          <p:cNvPr id="10" name="Bilde 9"/>
          <p:cNvPicPr>
            <a:picLocks noChangeAspect="1"/>
          </p:cNvPicPr>
          <p:nvPr/>
        </p:nvPicPr>
        <p:blipFill rotWithShape="1">
          <a:blip r:embed="rId2"/>
          <a:srcRect l="5412"/>
          <a:stretch/>
        </p:blipFill>
        <p:spPr>
          <a:xfrm>
            <a:off x="205117" y="2075132"/>
            <a:ext cx="3541587" cy="2820652"/>
          </a:xfrm>
          <a:prstGeom prst="rect">
            <a:avLst/>
          </a:prstGeom>
        </p:spPr>
      </p:pic>
      <p:sp>
        <p:nvSpPr>
          <p:cNvPr id="7" name="Flowchart: Connector 6">
            <a:extLst>
              <a:ext uri="{FF2B5EF4-FFF2-40B4-BE49-F238E27FC236}">
                <a16:creationId xmlns:a16="http://schemas.microsoft.com/office/drawing/2014/main" id="{3382F616-5049-4A5D-8E65-8CEC3B1E4718}"/>
              </a:ext>
            </a:extLst>
          </p:cNvPr>
          <p:cNvSpPr/>
          <p:nvPr/>
        </p:nvSpPr>
        <p:spPr>
          <a:xfrm>
            <a:off x="10382520" y="961611"/>
            <a:ext cx="1304758" cy="1182268"/>
          </a:xfrm>
          <a:prstGeom prst="flowChartConnector">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276893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EB6ECC43-D65E-4A7B-A76B-D278A218416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V="1">
            <a:off x="11626076" y="3551521"/>
            <a:ext cx="567782" cy="3306479"/>
            <a:chOff x="11619770" y="-2005"/>
            <a:chExt cx="567782" cy="3306479"/>
          </a:xfrm>
        </p:grpSpPr>
        <p:sp>
          <p:nvSpPr>
            <p:cNvPr id="21" name="Freeform: Shape 20">
              <a:extLst>
                <a:ext uri="{FF2B5EF4-FFF2-40B4-BE49-F238E27FC236}">
                  <a16:creationId xmlns:a16="http://schemas.microsoft.com/office/drawing/2014/main" id="{7EE443C5-5AB9-407B-A8C3-011BB14FEF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Rectangle 21">
              <a:extLst>
                <a:ext uri="{FF2B5EF4-FFF2-40B4-BE49-F238E27FC236}">
                  <a16:creationId xmlns:a16="http://schemas.microsoft.com/office/drawing/2014/main" id="{4538C9FA-DA5E-4785-8F4A-CA481A3A65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useBgFill="1">
        <p:nvSpPr>
          <p:cNvPr id="24" name="Rectangle 23">
            <a:extLst>
              <a:ext uri="{FF2B5EF4-FFF2-40B4-BE49-F238E27FC236}">
                <a16:creationId xmlns:a16="http://schemas.microsoft.com/office/drawing/2014/main" id="{FF28492A-DDDF-4C12-AE60-3EA02D8D2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E063DF58-06E6-4ED6-947D-1490C2F71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404030" y="-5378272"/>
            <a:ext cx="1409700" cy="12192003"/>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tel 1">
            <a:extLst>
              <a:ext uri="{FF2B5EF4-FFF2-40B4-BE49-F238E27FC236}">
                <a16:creationId xmlns:a16="http://schemas.microsoft.com/office/drawing/2014/main" id="{27036561-C361-D128-356B-AD051E95905B}"/>
              </a:ext>
            </a:extLst>
          </p:cNvPr>
          <p:cNvSpPr>
            <a:spLocks noGrp="1"/>
          </p:cNvSpPr>
          <p:nvPr>
            <p:ph type="title"/>
          </p:nvPr>
        </p:nvSpPr>
        <p:spPr>
          <a:xfrm>
            <a:off x="965750" y="517186"/>
            <a:ext cx="10282725" cy="1281181"/>
          </a:xfrm>
          <a:solidFill>
            <a:schemeClr val="accent1">
              <a:lumMod val="20000"/>
              <a:lumOff val="80000"/>
            </a:schemeClr>
          </a:solidFill>
          <a:effectLst>
            <a:outerShdw dist="190500" dir="2700000" algn="tr" rotWithShape="0">
              <a:schemeClr val="tx1"/>
            </a:outerShdw>
          </a:effectLst>
        </p:spPr>
        <p:txBody>
          <a:bodyPr vert="horz" lIns="91440" tIns="45720" rIns="91440" bIns="45720" rtlCol="0" anchor="ctr">
            <a:normAutofit/>
          </a:bodyPr>
          <a:lstStyle/>
          <a:p>
            <a:r>
              <a:rPr lang="en-US">
                <a:solidFill>
                  <a:srgbClr val="000000"/>
                </a:solidFill>
              </a:rPr>
              <a:t>Lesing er et av våre viktigste satsningsområder. </a:t>
            </a:r>
          </a:p>
        </p:txBody>
      </p:sp>
      <p:graphicFrame>
        <p:nvGraphicFramePr>
          <p:cNvPr id="5" name="Plassholder for innhold 2">
            <a:extLst>
              <a:ext uri="{FF2B5EF4-FFF2-40B4-BE49-F238E27FC236}">
                <a16:creationId xmlns:a16="http://schemas.microsoft.com/office/drawing/2014/main" id="{F36B529A-0488-825F-AF47-7EC870DCA4B0}"/>
              </a:ext>
            </a:extLst>
          </p:cNvPr>
          <p:cNvGraphicFramePr>
            <a:graphicFrameLocks noGrp="1"/>
          </p:cNvGraphicFramePr>
          <p:nvPr>
            <p:ph idx="1"/>
            <p:extLst>
              <p:ext uri="{D42A27DB-BD31-4B8C-83A1-F6EECF244321}">
                <p14:modId xmlns:p14="http://schemas.microsoft.com/office/powerpoint/2010/main" val="2064005842"/>
              </p:ext>
            </p:extLst>
          </p:nvPr>
        </p:nvGraphicFramePr>
        <p:xfrm>
          <a:off x="808038" y="2325992"/>
          <a:ext cx="10598150" cy="39711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500782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18CBD-3FCE-B421-742A-D4041D8EFA1E}"/>
            </a:ext>
          </a:extLst>
        </p:cNvPr>
        <p:cNvGrpSpPr/>
        <p:nvPr/>
      </p:nvGrpSpPr>
      <p:grpSpPr>
        <a:xfrm>
          <a:off x="0" y="0"/>
          <a:ext cx="0" cy="0"/>
          <a:chOff x="0" y="0"/>
          <a:chExt cx="0" cy="0"/>
        </a:xfrm>
      </p:grpSpPr>
      <p:sp>
        <p:nvSpPr>
          <p:cNvPr id="7" name="Rektangel 6">
            <a:extLst>
              <a:ext uri="{FF2B5EF4-FFF2-40B4-BE49-F238E27FC236}">
                <a16:creationId xmlns:a16="http://schemas.microsoft.com/office/drawing/2014/main" id="{EF01E456-0B85-073B-8899-F575F4E7A35C}"/>
              </a:ext>
            </a:extLst>
          </p:cNvPr>
          <p:cNvSpPr/>
          <p:nvPr/>
        </p:nvSpPr>
        <p:spPr>
          <a:xfrm>
            <a:off x="6095999" y="0"/>
            <a:ext cx="6096001" cy="6858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4A5A6747-D1A8-0E53-98D7-222FA54DFB26}"/>
              </a:ext>
            </a:extLst>
          </p:cNvPr>
          <p:cNvSpPr>
            <a:spLocks noGrp="1"/>
          </p:cNvSpPr>
          <p:nvPr>
            <p:ph type="title"/>
          </p:nvPr>
        </p:nvSpPr>
        <p:spPr>
          <a:xfrm>
            <a:off x="695324" y="1648915"/>
            <a:ext cx="5400675" cy="3270108"/>
          </a:xfrm>
        </p:spPr>
        <p:txBody>
          <a:bodyPr>
            <a:normAutofit/>
          </a:bodyPr>
          <a:lstStyle/>
          <a:p>
            <a:r>
              <a:rPr lang="nb-NO" sz="4400"/>
              <a:t>Å lese LITT </a:t>
            </a:r>
            <a:br>
              <a:rPr lang="nb-NO" sz="4400"/>
            </a:br>
            <a:r>
              <a:rPr lang="nb-NO" sz="4400"/>
              <a:t>gir stor </a:t>
            </a:r>
            <a:br>
              <a:rPr lang="nb-NO" sz="4400"/>
            </a:br>
            <a:r>
              <a:rPr lang="nb-NO" sz="4400"/>
              <a:t>positiv effekt</a:t>
            </a:r>
          </a:p>
        </p:txBody>
      </p:sp>
      <p:sp>
        <p:nvSpPr>
          <p:cNvPr id="4" name="Plassholder for innhold 3">
            <a:extLst>
              <a:ext uri="{FF2B5EF4-FFF2-40B4-BE49-F238E27FC236}">
                <a16:creationId xmlns:a16="http://schemas.microsoft.com/office/drawing/2014/main" id="{2DAF1DC0-4DB2-D406-4554-540B192CD3BD}"/>
              </a:ext>
            </a:extLst>
          </p:cNvPr>
          <p:cNvSpPr>
            <a:spLocks noGrp="1"/>
          </p:cNvSpPr>
          <p:nvPr>
            <p:ph sz="half" idx="2"/>
          </p:nvPr>
        </p:nvSpPr>
        <p:spPr>
          <a:xfrm>
            <a:off x="6553199" y="1398587"/>
            <a:ext cx="5181600" cy="4060826"/>
          </a:xfrm>
        </p:spPr>
        <p:txBody>
          <a:bodyPr/>
          <a:lstStyle/>
          <a:p>
            <a:pPr marL="0" indent="0">
              <a:buNone/>
            </a:pPr>
            <a:r>
              <a:rPr lang="nb-NO" sz="2800"/>
              <a:t>En 7-åring har 5000 ord</a:t>
            </a:r>
            <a:br>
              <a:rPr lang="nb-NO" sz="2800"/>
            </a:br>
            <a:endParaRPr lang="nb-NO" sz="1100"/>
          </a:p>
          <a:p>
            <a:pPr marL="0" indent="0">
              <a:buNone/>
            </a:pPr>
            <a:r>
              <a:rPr lang="nb-NO" sz="2800"/>
              <a:t>En 17-åring som </a:t>
            </a:r>
            <a:r>
              <a:rPr lang="nb-NO" sz="2800" b="1"/>
              <a:t>ikke</a:t>
            </a:r>
            <a:r>
              <a:rPr lang="nb-NO" sz="2800"/>
              <a:t> leser har 15 000 ord</a:t>
            </a:r>
            <a:br>
              <a:rPr lang="nb-NO" sz="2800"/>
            </a:br>
            <a:endParaRPr lang="nb-NO" sz="1100"/>
          </a:p>
          <a:p>
            <a:pPr marL="0" indent="0">
              <a:buNone/>
            </a:pPr>
            <a:r>
              <a:rPr lang="nb-NO" sz="2800"/>
              <a:t>En 17-åring som leser har </a:t>
            </a:r>
            <a:br>
              <a:rPr lang="nb-NO" sz="2800"/>
            </a:br>
            <a:r>
              <a:rPr lang="nb-NO" sz="2800"/>
              <a:t>50–70 000 ord</a:t>
            </a:r>
          </a:p>
          <a:p>
            <a:pPr marL="215900" indent="-215900"/>
            <a:endParaRPr lang="nb-NO" sz="2800"/>
          </a:p>
        </p:txBody>
      </p:sp>
      <p:sp>
        <p:nvSpPr>
          <p:cNvPr id="5" name="Plassholder for dato 4">
            <a:extLst>
              <a:ext uri="{FF2B5EF4-FFF2-40B4-BE49-F238E27FC236}">
                <a16:creationId xmlns:a16="http://schemas.microsoft.com/office/drawing/2014/main" id="{1E7BF150-EF98-808E-D54C-6FE223F1075A}"/>
              </a:ext>
            </a:extLst>
          </p:cNvPr>
          <p:cNvSpPr>
            <a:spLocks noGrp="1"/>
          </p:cNvSpPr>
          <p:nvPr>
            <p:ph type="dt" sz="half" idx="10"/>
          </p:nvPr>
        </p:nvSpPr>
        <p:spPr/>
        <p:txBody>
          <a:bodyPr/>
          <a:lstStyle/>
          <a:p>
            <a:fld id="{81931E7B-50BA-9449-91F9-9A9201D90364}" type="datetime1">
              <a:rPr lang="nb-NO" smtClean="0"/>
              <a:t>25.09.2026</a:t>
            </a:fld>
            <a:endParaRPr lang="nb-NO"/>
          </a:p>
        </p:txBody>
      </p:sp>
      <p:sp>
        <p:nvSpPr>
          <p:cNvPr id="6" name="Plassholder for lysbildenummer 5">
            <a:extLst>
              <a:ext uri="{FF2B5EF4-FFF2-40B4-BE49-F238E27FC236}">
                <a16:creationId xmlns:a16="http://schemas.microsoft.com/office/drawing/2014/main" id="{292E962C-2D3C-F832-31E4-69C681AEB3F1}"/>
              </a:ext>
            </a:extLst>
          </p:cNvPr>
          <p:cNvSpPr>
            <a:spLocks noGrp="1"/>
          </p:cNvSpPr>
          <p:nvPr>
            <p:ph type="sldNum" sz="quarter" idx="12"/>
          </p:nvPr>
        </p:nvSpPr>
        <p:spPr/>
        <p:txBody>
          <a:bodyPr/>
          <a:lstStyle/>
          <a:p>
            <a:fld id="{8ACEFDFC-287E-0A4D-81A7-6CC8C070690D}" type="slidenum">
              <a:rPr lang="nb-NO" smtClean="0"/>
              <a:t>9</a:t>
            </a:fld>
            <a:endParaRPr lang="nb-NO"/>
          </a:p>
        </p:txBody>
      </p:sp>
    </p:spTree>
    <p:extLst>
      <p:ext uri="{BB962C8B-B14F-4D97-AF65-F5344CB8AC3E}">
        <p14:creationId xmlns:p14="http://schemas.microsoft.com/office/powerpoint/2010/main" val="1390124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BBAF7B2-330E-DB43-E75A-81635677C21D}"/>
              </a:ext>
            </a:extLst>
          </p:cNvPr>
          <p:cNvSpPr>
            <a:spLocks noGrp="1"/>
          </p:cNvSpPr>
          <p:nvPr>
            <p:ph type="title"/>
          </p:nvPr>
        </p:nvSpPr>
        <p:spPr/>
        <p:txBody>
          <a:bodyPr/>
          <a:lstStyle/>
          <a:p>
            <a:r>
              <a:rPr lang="nb-NO" dirty="0"/>
              <a:t>10.trinn</a:t>
            </a:r>
          </a:p>
        </p:txBody>
      </p:sp>
      <p:sp>
        <p:nvSpPr>
          <p:cNvPr id="3" name="Plassholder for innhold 2">
            <a:extLst>
              <a:ext uri="{FF2B5EF4-FFF2-40B4-BE49-F238E27FC236}">
                <a16:creationId xmlns:a16="http://schemas.microsoft.com/office/drawing/2014/main" id="{2132F673-AE22-D004-8352-5EEEDF5880EF}"/>
              </a:ext>
            </a:extLst>
          </p:cNvPr>
          <p:cNvSpPr>
            <a:spLocks noGrp="1"/>
          </p:cNvSpPr>
          <p:nvPr>
            <p:ph idx="1"/>
          </p:nvPr>
        </p:nvSpPr>
        <p:spPr/>
        <p:txBody>
          <a:bodyPr/>
          <a:lstStyle/>
          <a:p>
            <a:r>
              <a:rPr lang="nb-NO" dirty="0"/>
              <a:t>Karriereveileder: Ingrid</a:t>
            </a:r>
          </a:p>
          <a:p>
            <a:r>
              <a:rPr lang="nb-NO" dirty="0"/>
              <a:t>Veien mot VGS</a:t>
            </a:r>
          </a:p>
        </p:txBody>
      </p:sp>
    </p:spTree>
    <p:extLst>
      <p:ext uri="{BB962C8B-B14F-4D97-AF65-F5344CB8AC3E}">
        <p14:creationId xmlns:p14="http://schemas.microsoft.com/office/powerpoint/2010/main" val="26435739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BF9794A-DAE5-BF93-FAB1-F11EE72CA34F}"/>
              </a:ext>
            </a:extLst>
          </p:cNvPr>
          <p:cNvSpPr>
            <a:spLocks noGrp="1"/>
          </p:cNvSpPr>
          <p:nvPr>
            <p:ph type="title"/>
          </p:nvPr>
        </p:nvSpPr>
        <p:spPr/>
        <p:txBody>
          <a:bodyPr/>
          <a:lstStyle/>
          <a:p>
            <a:r>
              <a:rPr lang="nb-NO" dirty="0"/>
              <a:t>Spørsmål?</a:t>
            </a:r>
          </a:p>
        </p:txBody>
      </p:sp>
      <p:pic>
        <p:nvPicPr>
          <p:cNvPr id="4" name="Plassholder for innhold 3" descr="Opp-ned spørsmålstegn – hvordan gjør man det?">
            <a:extLst>
              <a:ext uri="{FF2B5EF4-FFF2-40B4-BE49-F238E27FC236}">
                <a16:creationId xmlns:a16="http://schemas.microsoft.com/office/drawing/2014/main" id="{2FBACA38-E7D5-5A9A-32FA-1FD69B16BAC9}"/>
              </a:ext>
            </a:extLst>
          </p:cNvPr>
          <p:cNvPicPr>
            <a:picLocks noGrp="1" noChangeAspect="1"/>
          </p:cNvPicPr>
          <p:nvPr>
            <p:ph idx="1"/>
          </p:nvPr>
        </p:nvPicPr>
        <p:blipFill>
          <a:blip r:embed="rId2"/>
          <a:stretch>
            <a:fillRect/>
          </a:stretch>
        </p:blipFill>
        <p:spPr>
          <a:xfrm>
            <a:off x="2558256" y="2019300"/>
            <a:ext cx="6858000" cy="4114800"/>
          </a:xfrm>
          <a:prstGeom prst="rect">
            <a:avLst/>
          </a:prstGeom>
        </p:spPr>
      </p:pic>
    </p:spTree>
    <p:extLst>
      <p:ext uri="{BB962C8B-B14F-4D97-AF65-F5344CB8AC3E}">
        <p14:creationId xmlns:p14="http://schemas.microsoft.com/office/powerpoint/2010/main" val="18325603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ECC11440-8FCC-46C6-A3E0-D0649600F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
            <a:extLst>
              <a:ext uri="{FF2B5EF4-FFF2-40B4-BE49-F238E27FC236}">
                <a16:creationId xmlns:a16="http://schemas.microsoft.com/office/drawing/2014/main" id="{706662E8-285C-4FBD-9E3A-0D939A39CE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9529" y="3026358"/>
            <a:ext cx="3745582" cy="3917703"/>
          </a:xfrm>
          <a:custGeom>
            <a:avLst/>
            <a:gdLst>
              <a:gd name="connsiteX0" fmla="*/ 0 w 1369143"/>
              <a:gd name="connsiteY0" fmla="*/ 0 h 1229160"/>
              <a:gd name="connsiteX1" fmla="*/ 1369143 w 1369143"/>
              <a:gd name="connsiteY1" fmla="*/ 0 h 1229160"/>
              <a:gd name="connsiteX2" fmla="*/ 1369143 w 1369143"/>
              <a:gd name="connsiteY2" fmla="*/ 1229160 h 1229160"/>
              <a:gd name="connsiteX3" fmla="*/ 0 w 1369143"/>
              <a:gd name="connsiteY3" fmla="*/ 1229160 h 1229160"/>
              <a:gd name="connsiteX4" fmla="*/ 0 w 1369143"/>
              <a:gd name="connsiteY4" fmla="*/ 0 h 1229160"/>
              <a:gd name="connsiteX0" fmla="*/ 0 w 1369143"/>
              <a:gd name="connsiteY0" fmla="*/ 0 h 1229160"/>
              <a:gd name="connsiteX1" fmla="*/ 1369143 w 1369143"/>
              <a:gd name="connsiteY1" fmla="*/ 0 h 1229160"/>
              <a:gd name="connsiteX2" fmla="*/ 0 w 1369143"/>
              <a:gd name="connsiteY2" fmla="*/ 1229160 h 1229160"/>
              <a:gd name="connsiteX3" fmla="*/ 0 w 1369143"/>
              <a:gd name="connsiteY3" fmla="*/ 0 h 1229160"/>
            </a:gdLst>
            <a:ahLst/>
            <a:cxnLst>
              <a:cxn ang="0">
                <a:pos x="connsiteX0" y="connsiteY0"/>
              </a:cxn>
              <a:cxn ang="0">
                <a:pos x="connsiteX1" y="connsiteY1"/>
              </a:cxn>
              <a:cxn ang="0">
                <a:pos x="connsiteX2" y="connsiteY2"/>
              </a:cxn>
              <a:cxn ang="0">
                <a:pos x="connsiteX3" y="connsiteY3"/>
              </a:cxn>
            </a:cxnLst>
            <a:rect l="l" t="t" r="r" b="b"/>
            <a:pathLst>
              <a:path w="1369143" h="1229160">
                <a:moveTo>
                  <a:pt x="0" y="0"/>
                </a:moveTo>
                <a:lnTo>
                  <a:pt x="1369143" y="0"/>
                </a:lnTo>
                <a:lnTo>
                  <a:pt x="0" y="1229160"/>
                </a:lnTo>
                <a:lnTo>
                  <a:pt x="0" y="0"/>
                </a:lnTo>
                <a:close/>
              </a:path>
            </a:pathLst>
          </a:custGeom>
          <a:solidFill>
            <a:schemeClr val="accent1">
              <a:lumMod val="20000"/>
              <a:lumOff val="8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B8122AAB-7FA3-4370-B5C4-2CBCAE513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29" y="3026358"/>
            <a:ext cx="3745582" cy="3917703"/>
          </a:xfrm>
          <a:custGeom>
            <a:avLst/>
            <a:gdLst>
              <a:gd name="connsiteX0" fmla="*/ 3745582 w 3745582"/>
              <a:gd name="connsiteY0" fmla="*/ 0 h 3917703"/>
              <a:gd name="connsiteX1" fmla="*/ 3745582 w 3745582"/>
              <a:gd name="connsiteY1" fmla="*/ 3917703 h 3917703"/>
              <a:gd name="connsiteX2" fmla="*/ 0 w 3745582"/>
              <a:gd name="connsiteY2" fmla="*/ 3917703 h 3917703"/>
            </a:gdLst>
            <a:ahLst/>
            <a:cxnLst>
              <a:cxn ang="0">
                <a:pos x="connsiteX0" y="connsiteY0"/>
              </a:cxn>
              <a:cxn ang="0">
                <a:pos x="connsiteX1" y="connsiteY1"/>
              </a:cxn>
              <a:cxn ang="0">
                <a:pos x="connsiteX2" y="connsiteY2"/>
              </a:cxn>
            </a:cxnLst>
            <a:rect l="l" t="t" r="r" b="b"/>
            <a:pathLst>
              <a:path w="3745582" h="3917703">
                <a:moveTo>
                  <a:pt x="3745582" y="0"/>
                </a:moveTo>
                <a:lnTo>
                  <a:pt x="3745582" y="3917703"/>
                </a:lnTo>
                <a:lnTo>
                  <a:pt x="0" y="3917703"/>
                </a:lnTo>
                <a:close/>
              </a:path>
            </a:pathLst>
          </a:custGeom>
          <a:blipFill dpi="0" rotWithShape="0">
            <a:blip>
              <a:alphaModFix amt="99000"/>
              <a:extLst>
                <a:ext uri="{96DAC541-7B7A-43D3-8B79-37D633B846F1}">
                  <asvg:svgBlip xmlns:asvg="http://schemas.microsoft.com/office/drawing/2016/SVG/main" r:embed="rId2"/>
                </a:ext>
              </a:extLst>
            </a:blip>
            <a:srcRect/>
            <a:tile tx="0" ty="0" sx="40000" sy="4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Rectangle 26">
            <a:extLst>
              <a:ext uri="{FF2B5EF4-FFF2-40B4-BE49-F238E27FC236}">
                <a16:creationId xmlns:a16="http://schemas.microsoft.com/office/drawing/2014/main" id="{7D91886A-5711-490B-85D0-6915F4920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37185" y="558906"/>
            <a:ext cx="10208356" cy="5226718"/>
          </a:xfrm>
          <a:prstGeom prst="rect">
            <a:avLst/>
          </a:prstGeom>
          <a:solidFill>
            <a:schemeClr val="accent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D5F7DF15-1DB2-44E2-79EA-9D16659353B0}"/>
              </a:ext>
            </a:extLst>
          </p:cNvPr>
          <p:cNvPicPr>
            <a:picLocks noChangeAspect="1"/>
          </p:cNvPicPr>
          <p:nvPr/>
        </p:nvPicPr>
        <p:blipFill>
          <a:blip r:embed="rId3"/>
          <a:srcRect r="-1" b="11479"/>
          <a:stretch>
            <a:fillRect/>
          </a:stretch>
        </p:blipFill>
        <p:spPr>
          <a:xfrm>
            <a:off x="807294" y="813968"/>
            <a:ext cx="10622150" cy="5242029"/>
          </a:xfrm>
          <a:prstGeom prst="rect">
            <a:avLst/>
          </a:prstGeom>
          <a:effectLst>
            <a:outerShdw dist="165100" dir="8400000" algn="bl" rotWithShape="0">
              <a:schemeClr val="tx1"/>
            </a:outerShdw>
          </a:effectLst>
        </p:spPr>
      </p:pic>
    </p:spTree>
    <p:extLst>
      <p:ext uri="{BB962C8B-B14F-4D97-AF65-F5344CB8AC3E}">
        <p14:creationId xmlns:p14="http://schemas.microsoft.com/office/powerpoint/2010/main" val="39522529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82D0A405-5547-BBDC-1F93-ED7AC398CFBF}"/>
              </a:ext>
            </a:extLst>
          </p:cNvPr>
          <p:cNvPicPr>
            <a:picLocks noChangeAspect="1"/>
          </p:cNvPicPr>
          <p:nvPr/>
        </p:nvPicPr>
        <p:blipFill>
          <a:blip r:embed="rId2"/>
          <a:stretch>
            <a:fillRect/>
          </a:stretch>
        </p:blipFill>
        <p:spPr>
          <a:xfrm>
            <a:off x="1192850" y="0"/>
            <a:ext cx="9806300" cy="6858000"/>
          </a:xfrm>
          <a:prstGeom prst="rect">
            <a:avLst/>
          </a:prstGeom>
        </p:spPr>
      </p:pic>
    </p:spTree>
    <p:extLst>
      <p:ext uri="{BB962C8B-B14F-4D97-AF65-F5344CB8AC3E}">
        <p14:creationId xmlns:p14="http://schemas.microsoft.com/office/powerpoint/2010/main" val="25853434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90" name="Google Shape;90;g3f670855b46_0_7"/>
          <p:cNvPicPr preferRelativeResize="0"/>
          <p:nvPr/>
        </p:nvPicPr>
        <p:blipFill>
          <a:blip r:embed="rId3">
            <a:alphaModFix/>
          </a:blip>
          <a:stretch>
            <a:fillRect/>
          </a:stretch>
        </p:blipFill>
        <p:spPr>
          <a:xfrm>
            <a:off x="5882051" y="227900"/>
            <a:ext cx="4318675" cy="6630100"/>
          </a:xfrm>
          <a:prstGeom prst="rect">
            <a:avLst/>
          </a:prstGeom>
          <a:noFill/>
          <a:ln>
            <a:noFill/>
          </a:ln>
        </p:spPr>
      </p:pic>
      <p:sp>
        <p:nvSpPr>
          <p:cNvPr id="91" name="Google Shape;91;g3f670855b46_0_7"/>
          <p:cNvSpPr txBox="1"/>
          <p:nvPr/>
        </p:nvSpPr>
        <p:spPr>
          <a:xfrm>
            <a:off x="2343450" y="1607977"/>
            <a:ext cx="3263700" cy="1600800"/>
          </a:xfrm>
          <a:prstGeom prst="rect">
            <a:avLst/>
          </a:prstGeom>
          <a:noFill/>
          <a:ln>
            <a:noFill/>
          </a:ln>
        </p:spPr>
        <p:txBody>
          <a:bodyPr spcFirstLastPara="1" wrap="square" lIns="91425" tIns="91425" rIns="91425" bIns="91425" anchor="t" anchorCtr="0">
            <a:noAutofit/>
          </a:bodyPr>
          <a:lstStyle/>
          <a:p>
            <a:r>
              <a:rPr lang="no-NO" sz="3200" b="1">
                <a:solidFill>
                  <a:schemeClr val="dk1"/>
                </a:solidFill>
                <a:latin typeface="Calibri"/>
                <a:ea typeface="Calibri"/>
                <a:cs typeface="Calibri"/>
                <a:sym typeface="Calibri"/>
              </a:rPr>
              <a:t>Fordeling vakter Bøler skole 26/27:</a:t>
            </a:r>
            <a:endParaRPr sz="3200" b="1">
              <a:solidFill>
                <a:schemeClr val="dk1"/>
              </a:solidFill>
              <a:latin typeface="Calibri"/>
              <a:ea typeface="Calibri"/>
              <a:cs typeface="Calibri"/>
              <a:sym typeface="Calibri"/>
            </a:endParaRPr>
          </a:p>
        </p:txBody>
      </p:sp>
      <p:pic>
        <p:nvPicPr>
          <p:cNvPr id="92" name="Google Shape;92;g3f670855b46_0_7"/>
          <p:cNvPicPr preferRelativeResize="0"/>
          <p:nvPr/>
        </p:nvPicPr>
        <p:blipFill rotWithShape="1">
          <a:blip r:embed="rId4">
            <a:alphaModFix/>
          </a:blip>
          <a:srcRect/>
          <a:stretch/>
        </p:blipFill>
        <p:spPr>
          <a:xfrm>
            <a:off x="2903729" y="3962158"/>
            <a:ext cx="2143125" cy="21431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E932858A-EF82-16E4-53E8-2F11543A3A7D}"/>
              </a:ext>
            </a:extLst>
          </p:cNvPr>
          <p:cNvPicPr>
            <a:picLocks noChangeAspect="1"/>
          </p:cNvPicPr>
          <p:nvPr/>
        </p:nvPicPr>
        <p:blipFill>
          <a:blip r:embed="rId2"/>
          <a:stretch>
            <a:fillRect/>
          </a:stretch>
        </p:blipFill>
        <p:spPr>
          <a:xfrm>
            <a:off x="1742803" y="0"/>
            <a:ext cx="8706394" cy="6858000"/>
          </a:xfrm>
          <a:prstGeom prst="rect">
            <a:avLst/>
          </a:prstGeom>
        </p:spPr>
      </p:pic>
    </p:spTree>
    <p:extLst>
      <p:ext uri="{BB962C8B-B14F-4D97-AF65-F5344CB8AC3E}">
        <p14:creationId xmlns:p14="http://schemas.microsoft.com/office/powerpoint/2010/main" val="35263354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313A9CBD-AB8B-A33D-6653-429AB30E7E2A}"/>
              </a:ext>
            </a:extLst>
          </p:cNvPr>
          <p:cNvPicPr>
            <a:picLocks noChangeAspect="1"/>
          </p:cNvPicPr>
          <p:nvPr/>
        </p:nvPicPr>
        <p:blipFill>
          <a:blip r:embed="rId2"/>
          <a:stretch>
            <a:fillRect/>
          </a:stretch>
        </p:blipFill>
        <p:spPr>
          <a:xfrm>
            <a:off x="1662677" y="0"/>
            <a:ext cx="8866646" cy="6858000"/>
          </a:xfrm>
          <a:prstGeom prst="rect">
            <a:avLst/>
          </a:prstGeom>
        </p:spPr>
      </p:pic>
    </p:spTree>
    <p:extLst>
      <p:ext uri="{BB962C8B-B14F-4D97-AF65-F5344CB8AC3E}">
        <p14:creationId xmlns:p14="http://schemas.microsoft.com/office/powerpoint/2010/main" val="24823269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g3d60caef90d_0_2"/>
          <p:cNvSpPr txBox="1">
            <a:spLocks noGrp="1"/>
          </p:cNvSpPr>
          <p:nvPr>
            <p:ph type="title"/>
          </p:nvPr>
        </p:nvSpPr>
        <p:spPr>
          <a:xfrm>
            <a:off x="1473825" y="47270"/>
            <a:ext cx="7017526" cy="5736000"/>
          </a:xfrm>
          <a:prstGeom prst="rect">
            <a:avLst/>
          </a:prstGeom>
          <a:noFill/>
          <a:ln>
            <a:noFill/>
          </a:ln>
        </p:spPr>
        <p:txBody>
          <a:bodyPr spcFirstLastPara="1" vert="horz" wrap="square" lIns="91425" tIns="45700" rIns="91425" bIns="45700" rtlCol="0" anchor="ctr" anchorCtr="0">
            <a:normAutofit fontScale="90000"/>
          </a:bodyPr>
          <a:lstStyle/>
          <a:p>
            <a:pPr algn="ctr">
              <a:lnSpc>
                <a:spcPct val="100000"/>
              </a:lnSpc>
              <a:spcBef>
                <a:spcPts val="0"/>
              </a:spcBef>
              <a:buSzPct val="45455"/>
            </a:pPr>
            <a:r>
              <a:rPr lang="no-NO" b="1"/>
              <a:t>Kan du tenke deg å overta som natteravnkooridinator</a:t>
            </a:r>
            <a:endParaRPr b="1"/>
          </a:p>
          <a:p>
            <a:pPr algn="ctr">
              <a:lnSpc>
                <a:spcPct val="100000"/>
              </a:lnSpc>
              <a:spcBef>
                <a:spcPts val="0"/>
              </a:spcBef>
              <a:buSzPct val="45455"/>
            </a:pPr>
            <a:r>
              <a:rPr lang="no-NO" b="1"/>
              <a:t> fra høsten 2027?</a:t>
            </a:r>
            <a:endParaRPr b="1"/>
          </a:p>
          <a:p>
            <a:pPr algn="ctr">
              <a:lnSpc>
                <a:spcPct val="100000"/>
              </a:lnSpc>
              <a:spcBef>
                <a:spcPts val="0"/>
              </a:spcBef>
              <a:buSzPct val="45455"/>
            </a:pPr>
            <a:endParaRPr/>
          </a:p>
          <a:p>
            <a:pPr algn="ctr">
              <a:lnSpc>
                <a:spcPct val="100000"/>
              </a:lnSpc>
              <a:spcBef>
                <a:spcPts val="0"/>
              </a:spcBef>
              <a:buSzPct val="45455"/>
            </a:pPr>
            <a:r>
              <a:rPr lang="no-NO"/>
              <a:t>Du trenger ikke ha barn på ungdomsskolen</a:t>
            </a:r>
            <a:br>
              <a:rPr lang="no-NO"/>
            </a:br>
            <a:br>
              <a:rPr lang="no-NO"/>
            </a:br>
            <a:r>
              <a:rPr lang="no-NO"/>
              <a:t>Send epost til natteravn.boler@gmail.com</a:t>
            </a:r>
            <a:endParaRPr/>
          </a:p>
        </p:txBody>
      </p:sp>
      <p:pic>
        <p:nvPicPr>
          <p:cNvPr id="113" name="Google Shape;113;g3d60caef90d_0_2"/>
          <p:cNvPicPr preferRelativeResize="0"/>
          <p:nvPr/>
        </p:nvPicPr>
        <p:blipFill rotWithShape="1">
          <a:blip r:embed="rId3">
            <a:alphaModFix/>
          </a:blip>
          <a:srcRect/>
          <a:stretch/>
        </p:blipFill>
        <p:spPr>
          <a:xfrm>
            <a:off x="8249184" y="2989555"/>
            <a:ext cx="2143125" cy="21431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1DF38-5A86-45FB-84AD-0BC854D9D6E9}"/>
              </a:ext>
            </a:extLst>
          </p:cNvPr>
          <p:cNvSpPr>
            <a:spLocks noGrp="1"/>
          </p:cNvSpPr>
          <p:nvPr>
            <p:ph type="title"/>
          </p:nvPr>
        </p:nvSpPr>
        <p:spPr/>
        <p:txBody>
          <a:bodyPr/>
          <a:lstStyle/>
          <a:p>
            <a:r>
              <a:rPr lang="en-US" dirty="0"/>
              <a:t>Da </a:t>
            </a:r>
            <a:r>
              <a:rPr lang="en-US" dirty="0" err="1"/>
              <a:t>går</a:t>
            </a:r>
            <a:r>
              <a:rPr lang="en-US" dirty="0"/>
              <a:t> </a:t>
            </a:r>
            <a:r>
              <a:rPr lang="en-US" dirty="0" err="1"/>
              <a:t>ferden</a:t>
            </a:r>
            <a:r>
              <a:rPr lang="en-US" dirty="0"/>
              <a:t> </a:t>
            </a:r>
            <a:r>
              <a:rPr lang="en-US" dirty="0" err="1"/>
              <a:t>videre</a:t>
            </a:r>
            <a:r>
              <a:rPr lang="en-US" dirty="0"/>
              <a:t> </a:t>
            </a:r>
            <a:r>
              <a:rPr lang="en-US" dirty="0" err="1"/>
              <a:t>til</a:t>
            </a:r>
            <a:r>
              <a:rPr lang="en-US" dirty="0"/>
              <a:t> </a:t>
            </a:r>
            <a:r>
              <a:rPr lang="en-US" dirty="0" err="1"/>
              <a:t>klasserom</a:t>
            </a:r>
          </a:p>
        </p:txBody>
      </p:sp>
      <p:sp>
        <p:nvSpPr>
          <p:cNvPr id="3" name="Content Placeholder 2">
            <a:extLst>
              <a:ext uri="{FF2B5EF4-FFF2-40B4-BE49-F238E27FC236}">
                <a16:creationId xmlns:a16="http://schemas.microsoft.com/office/drawing/2014/main" id="{C5F093C7-EA36-9DD8-58CE-4A40392BDBB4}"/>
              </a:ext>
            </a:extLst>
          </p:cNvPr>
          <p:cNvSpPr>
            <a:spLocks noGrp="1"/>
          </p:cNvSpPr>
          <p:nvPr>
            <p:ph idx="1"/>
          </p:nvPr>
        </p:nvSpPr>
        <p:spPr/>
        <p:txBody>
          <a:bodyPr vert="horz" lIns="91440" tIns="45720" rIns="91440" bIns="45720" rtlCol="0" anchor="t">
            <a:normAutofit/>
          </a:bodyPr>
          <a:lstStyle/>
          <a:p>
            <a:endParaRPr lang="en-US"/>
          </a:p>
          <a:p>
            <a:endParaRPr lang="en-US" dirty="0"/>
          </a:p>
          <a:p>
            <a:r>
              <a:rPr lang="en-US" dirty="0"/>
              <a:t>Ha et </a:t>
            </a:r>
            <a:r>
              <a:rPr lang="en-US" dirty="0" err="1"/>
              <a:t>fint</a:t>
            </a:r>
            <a:r>
              <a:rPr lang="en-US" dirty="0"/>
              <a:t> </a:t>
            </a:r>
            <a:r>
              <a:rPr lang="en-US" dirty="0" err="1"/>
              <a:t>foreldremøte</a:t>
            </a:r>
            <a:r>
              <a:rPr lang="en-US" dirty="0"/>
              <a:t> :)</a:t>
            </a:r>
          </a:p>
        </p:txBody>
      </p:sp>
    </p:spTree>
    <p:extLst>
      <p:ext uri="{BB962C8B-B14F-4D97-AF65-F5344CB8AC3E}">
        <p14:creationId xmlns:p14="http://schemas.microsoft.com/office/powerpoint/2010/main" val="2903267392"/>
      </p:ext>
    </p:extLst>
  </p:cSld>
  <p:clrMapOvr>
    <a:masterClrMapping/>
  </p:clrMapOvr>
</p:sld>
</file>

<file path=ppt/theme/theme1.xml><?xml version="1.0" encoding="utf-8"?>
<a:theme xmlns:a="http://schemas.openxmlformats.org/drawingml/2006/main" name="VeniceBeachVTI">
  <a:themeElements>
    <a:clrScheme name="Venice Beach">
      <a:dk1>
        <a:sysClr val="windowText" lastClr="000000"/>
      </a:dk1>
      <a:lt1>
        <a:sysClr val="window" lastClr="FFFFFF"/>
      </a:lt1>
      <a:dk2>
        <a:srgbClr val="2B3E3D"/>
      </a:dk2>
      <a:lt2>
        <a:srgbClr val="FEF3EB"/>
      </a:lt2>
      <a:accent1>
        <a:srgbClr val="FE8542"/>
      </a:accent1>
      <a:accent2>
        <a:srgbClr val="EC6D60"/>
      </a:accent2>
      <a:accent3>
        <a:srgbClr val="CDA32B"/>
      </a:accent3>
      <a:accent4>
        <a:srgbClr val="EE66A7"/>
      </a:accent4>
      <a:accent5>
        <a:srgbClr val="EA5F48"/>
      </a:accent5>
      <a:accent6>
        <a:srgbClr val="C8466B"/>
      </a:accent6>
      <a:hlink>
        <a:srgbClr val="E46153"/>
      </a:hlink>
      <a:folHlink>
        <a:srgbClr val="CF63B0"/>
      </a:folHlink>
    </a:clrScheme>
    <a:fontScheme name="Avenir 1">
      <a:majorFont>
        <a:latin typeface="Avenir Next LT Pro Ligh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eniceBeachVTI" id="{69839BBA-F383-4FFD-B56A-E36ACE43E09D}" vid="{060D2740-A69C-444A-B833-E03D333ADD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05d8329-b1fe-44d6-8419-6f7b85b7fafa" xsi:nil="true"/>
    <lcf76f155ced4ddcb4097134ff3c332f xmlns="72d58e62-95a9-420f-be02-025f39a9b2f3">
      <Terms xmlns="http://schemas.microsoft.com/office/infopath/2007/PartnerControls"/>
    </lcf76f155ced4ddcb4097134ff3c332f>
    <CultureName xmlns="72d58e62-95a9-420f-be02-025f39a9b2f3" xsi:nil="true"/>
    <Students xmlns="72d58e62-95a9-420f-be02-025f39a9b2f3">
      <UserInfo>
        <DisplayName/>
        <AccountId xsi:nil="true"/>
        <AccountType/>
      </UserInfo>
    </Students>
    <Templates xmlns="72d58e62-95a9-420f-be02-025f39a9b2f3" xsi:nil="true"/>
    <Teams_Channel_Section_Location xmlns="72d58e62-95a9-420f-be02-025f39a9b2f3" xsi:nil="true"/>
    <Invited_Students xmlns="72d58e62-95a9-420f-be02-025f39a9b2f3" xsi:nil="true"/>
    <Owner xmlns="72d58e62-95a9-420f-be02-025f39a9b2f3">
      <UserInfo>
        <DisplayName/>
        <AccountId xsi:nil="true"/>
        <AccountType/>
      </UserInfo>
    </Owner>
    <Teachers xmlns="72d58e62-95a9-420f-be02-025f39a9b2f3">
      <UserInfo>
        <DisplayName/>
        <AccountId xsi:nil="true"/>
        <AccountType/>
      </UserInfo>
    </Teachers>
    <Student_Groups xmlns="72d58e62-95a9-420f-be02-025f39a9b2f3">
      <UserInfo>
        <DisplayName/>
        <AccountId xsi:nil="true"/>
        <AccountType/>
      </UserInfo>
    </Student_Groups>
    <Distribution_Groups xmlns="72d58e62-95a9-420f-be02-025f39a9b2f3" xsi:nil="true"/>
    <NotebookType xmlns="72d58e62-95a9-420f-be02-025f39a9b2f3" xsi:nil="true"/>
    <Math_Settings xmlns="72d58e62-95a9-420f-be02-025f39a9b2f3" xsi:nil="true"/>
    <Has_Teacher_Only_SectionGroup xmlns="72d58e62-95a9-420f-be02-025f39a9b2f3" xsi:nil="true"/>
    <Is_Collaboration_Space_Locked xmlns="72d58e62-95a9-420f-be02-025f39a9b2f3" xsi:nil="true"/>
    <LMS_Mappings xmlns="72d58e62-95a9-420f-be02-025f39a9b2f3" xsi:nil="true"/>
    <Invited_Teachers xmlns="72d58e62-95a9-420f-be02-025f39a9b2f3" xsi:nil="true"/>
    <FolderType xmlns="72d58e62-95a9-420f-be02-025f39a9b2f3" xsi:nil="true"/>
    <DefaultSectionNames xmlns="72d58e62-95a9-420f-be02-025f39a9b2f3" xsi:nil="true"/>
    <AppVersion xmlns="72d58e62-95a9-420f-be02-025f39a9b2f3" xsi:nil="true"/>
    <Self_Registration_Enabled xmlns="72d58e62-95a9-420f-be02-025f39a9b2f3" xsi:nil="true"/>
    <TeamsChannelId xmlns="72d58e62-95a9-420f-be02-025f39a9b2f3" xsi:nil="true"/>
    <IsNotebookLocked xmlns="72d58e62-95a9-420f-be02-025f39a9b2f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E333ADA8723C0240878098DB2C050CB3" ma:contentTypeVersion="35" ma:contentTypeDescription="Opprett et nytt dokument." ma:contentTypeScope="" ma:versionID="9b98a947d8c4ce4bbf7a4942a88025ba">
  <xsd:schema xmlns:xsd="http://www.w3.org/2001/XMLSchema" xmlns:xs="http://www.w3.org/2001/XMLSchema" xmlns:p="http://schemas.microsoft.com/office/2006/metadata/properties" xmlns:ns2="72d58e62-95a9-420f-be02-025f39a9b2f3" xmlns:ns3="405d8329-b1fe-44d6-8419-6f7b85b7fafa" targetNamespace="http://schemas.microsoft.com/office/2006/metadata/properties" ma:root="true" ma:fieldsID="172ce9b2ebc5b022c333b31670d96484" ns2:_="" ns3:_="">
    <xsd:import namespace="72d58e62-95a9-420f-be02-025f39a9b2f3"/>
    <xsd:import namespace="405d8329-b1fe-44d6-8419-6f7b85b7faf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element ref="ns2:NotebookType" minOccurs="0"/>
                <xsd:element ref="ns2:FolderType" minOccurs="0"/>
                <xsd:element ref="ns2:CultureName" minOccurs="0"/>
                <xsd:element ref="ns2:AppVersion" minOccurs="0"/>
                <xsd:element ref="ns2:TeamsChannelId" minOccurs="0"/>
                <xsd:element ref="ns2:Owner" minOccurs="0"/>
                <xsd:element ref="ns2:Math_Settings" minOccurs="0"/>
                <xsd:element ref="ns2:DefaultSectionNames" minOccurs="0"/>
                <xsd:element ref="ns2:Templates" minOccurs="0"/>
                <xsd:element ref="ns2:Teachers" minOccurs="0"/>
                <xsd:element ref="ns2:Students" minOccurs="0"/>
                <xsd:element ref="ns2:Student_Groups" minOccurs="0"/>
                <xsd:element ref="ns2:Distribution_Groups" minOccurs="0"/>
                <xsd:element ref="ns2:LMS_Mappings" minOccurs="0"/>
                <xsd:element ref="ns2:Invited_Teachers" minOccurs="0"/>
                <xsd:element ref="ns2:Invited_Students" minOccurs="0"/>
                <xsd:element ref="ns2:Self_Registration_Enabled" minOccurs="0"/>
                <xsd:element ref="ns2:Has_Teacher_Only_SectionGroup" minOccurs="0"/>
                <xsd:element ref="ns2:Is_Collaboration_Space_Locked" minOccurs="0"/>
                <xsd:element ref="ns2:IsNotebookLocked" minOccurs="0"/>
                <xsd:element ref="ns2:Teams_Channel_Section_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d58e62-95a9-420f-be02-025f39a9b2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Bildemerkelapper" ma:readOnly="false" ma:fieldId="{5cf76f15-5ced-4ddc-b409-7134ff3c332f}" ma:taxonomyMulti="true" ma:sspId="d2bf785b-8fef-4b70-b2f9-38d45fd2cc10"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element name="NotebookType" ma:index="22" nillable="true" ma:displayName="Notebook Type" ma:internalName="NotebookType">
      <xsd:simpleType>
        <xsd:restriction base="dms:Text"/>
      </xsd:simpleType>
    </xsd:element>
    <xsd:element name="FolderType" ma:index="23" nillable="true" ma:displayName="Folder Type" ma:internalName="FolderType">
      <xsd:simpleType>
        <xsd:restriction base="dms:Text"/>
      </xsd:simpleType>
    </xsd:element>
    <xsd:element name="CultureName" ma:index="24" nillable="true" ma:displayName="Culture Name" ma:internalName="CultureName">
      <xsd:simpleType>
        <xsd:restriction base="dms:Text"/>
      </xsd:simpleType>
    </xsd:element>
    <xsd:element name="AppVersion" ma:index="25" nillable="true" ma:displayName="App Version" ma:internalName="AppVersion">
      <xsd:simpleType>
        <xsd:restriction base="dms:Text"/>
      </xsd:simpleType>
    </xsd:element>
    <xsd:element name="TeamsChannelId" ma:index="26" nillable="true" ma:displayName="Teams Channel Id" ma:internalName="TeamsChannelId">
      <xsd:simpleType>
        <xsd:restriction base="dms:Text"/>
      </xsd:simpleType>
    </xsd:element>
    <xsd:element name="Owner" ma:index="27"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28" nillable="true" ma:displayName="Math Settings" ma:internalName="Math_Settings">
      <xsd:simpleType>
        <xsd:restriction base="dms:Text"/>
      </xsd:simpleType>
    </xsd:element>
    <xsd:element name="DefaultSectionNames" ma:index="29" nillable="true" ma:displayName="Default Section Names" ma:internalName="DefaultSectionNames">
      <xsd:simpleType>
        <xsd:restriction base="dms:Note">
          <xsd:maxLength value="255"/>
        </xsd:restriction>
      </xsd:simpleType>
    </xsd:element>
    <xsd:element name="Templates" ma:index="30" nillable="true" ma:displayName="Templates" ma:internalName="Templates">
      <xsd:simpleType>
        <xsd:restriction base="dms:Note">
          <xsd:maxLength value="255"/>
        </xsd:restriction>
      </xsd:simpleType>
    </xsd:element>
    <xsd:element name="Teachers" ma:index="31"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32"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33"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34" nillable="true" ma:displayName="Distribution Groups" ma:internalName="Distribution_Groups">
      <xsd:simpleType>
        <xsd:restriction base="dms:Note">
          <xsd:maxLength value="255"/>
        </xsd:restriction>
      </xsd:simpleType>
    </xsd:element>
    <xsd:element name="LMS_Mappings" ma:index="35" nillable="true" ma:displayName="LMS Mappings" ma:internalName="LMS_Mappings">
      <xsd:simpleType>
        <xsd:restriction base="dms:Note">
          <xsd:maxLength value="255"/>
        </xsd:restriction>
      </xsd:simpleType>
    </xsd:element>
    <xsd:element name="Invited_Teachers" ma:index="36" nillable="true" ma:displayName="Invited Teachers" ma:internalName="Invited_Teachers">
      <xsd:simpleType>
        <xsd:restriction base="dms:Note">
          <xsd:maxLength value="255"/>
        </xsd:restriction>
      </xsd:simpleType>
    </xsd:element>
    <xsd:element name="Invited_Students" ma:index="37" nillable="true" ma:displayName="Invited Students" ma:internalName="Invited_Students">
      <xsd:simpleType>
        <xsd:restriction base="dms:Note">
          <xsd:maxLength value="255"/>
        </xsd:restriction>
      </xsd:simpleType>
    </xsd:element>
    <xsd:element name="Self_Registration_Enabled" ma:index="38" nillable="true" ma:displayName="Self Registration Enabled" ma:internalName="Self_Registration_Enabled">
      <xsd:simpleType>
        <xsd:restriction base="dms:Boolean"/>
      </xsd:simpleType>
    </xsd:element>
    <xsd:element name="Has_Teacher_Only_SectionGroup" ma:index="39" nillable="true" ma:displayName="Has Teacher Only SectionGroup" ma:internalName="Has_Teacher_Only_SectionGroup">
      <xsd:simpleType>
        <xsd:restriction base="dms:Boolean"/>
      </xsd:simpleType>
    </xsd:element>
    <xsd:element name="Is_Collaboration_Space_Locked" ma:index="40" nillable="true" ma:displayName="Is Collaboration Space Locked" ma:internalName="Is_Collaboration_Space_Locked">
      <xsd:simpleType>
        <xsd:restriction base="dms:Boolean"/>
      </xsd:simpleType>
    </xsd:element>
    <xsd:element name="IsNotebookLocked" ma:index="41" nillable="true" ma:displayName="Is Notebook Locked" ma:internalName="IsNotebookLocked">
      <xsd:simpleType>
        <xsd:restriction base="dms:Boolean"/>
      </xsd:simpleType>
    </xsd:element>
    <xsd:element name="Teams_Channel_Section_Location" ma:index="42" nillable="true" ma:displayName="Teams Channel Section Location" ma:internalName="Teams_Channel_Section_Loca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05d8329-b1fe-44d6-8419-6f7b85b7faf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41e040a-63fe-4dec-8a0c-c8f81b00f99c}" ma:internalName="TaxCatchAll" ma:showField="CatchAllData" ma:web="405d8329-b1fe-44d6-8419-6f7b85b7faf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C60FAF4-0077-4B35-A189-4C85B0D97438}">
  <ds:schemaRefs>
    <ds:schemaRef ds:uri="http://schemas.microsoft.com/office/infopath/2007/PartnerControls"/>
    <ds:schemaRef ds:uri="72d58e62-95a9-420f-be02-025f39a9b2f3"/>
    <ds:schemaRef ds:uri="http://www.w3.org/XML/1998/namespace"/>
    <ds:schemaRef ds:uri="http://schemas.microsoft.com/office/2006/metadata/properties"/>
    <ds:schemaRef ds:uri="http://purl.org/dc/dcmitype/"/>
    <ds:schemaRef ds:uri="http://purl.org/dc/elements/1.1/"/>
    <ds:schemaRef ds:uri="http://schemas.microsoft.com/office/2006/documentManagement/types"/>
    <ds:schemaRef ds:uri="http://schemas.openxmlformats.org/package/2006/metadata/core-properties"/>
    <ds:schemaRef ds:uri="405d8329-b1fe-44d6-8419-6f7b85b7fafa"/>
    <ds:schemaRef ds:uri="http://purl.org/dc/terms/"/>
  </ds:schemaRefs>
</ds:datastoreItem>
</file>

<file path=customXml/itemProps2.xml><?xml version="1.0" encoding="utf-8"?>
<ds:datastoreItem xmlns:ds="http://schemas.openxmlformats.org/officeDocument/2006/customXml" ds:itemID="{D3E30E93-FDF9-4E82-88D1-AFD97AD2E360}">
  <ds:schemaRefs>
    <ds:schemaRef ds:uri="http://schemas.microsoft.com/sharepoint/v3/contenttype/forms"/>
  </ds:schemaRefs>
</ds:datastoreItem>
</file>

<file path=customXml/itemProps3.xml><?xml version="1.0" encoding="utf-8"?>
<ds:datastoreItem xmlns:ds="http://schemas.openxmlformats.org/officeDocument/2006/customXml" ds:itemID="{45DE877D-41A0-400A-AF5A-8769EBF100E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2d58e62-95a9-420f-be02-025f39a9b2f3"/>
    <ds:schemaRef ds:uri="405d8329-b1fe-44d6-8419-6f7b85b7faf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7190</TotalTime>
  <Words>645</Words>
  <Application>Microsoft Office PowerPoint</Application>
  <PresentationFormat>Widescreen</PresentationFormat>
  <Paragraphs>95</Paragraphs>
  <Slides>18</Slides>
  <Notes>3</Notes>
  <HiddenSlides>0</HiddenSlides>
  <MMClips>0</MMClips>
  <ScaleCrop>false</ScaleCrop>
  <HeadingPairs>
    <vt:vector size="6" baseType="variant">
      <vt:variant>
        <vt:lpstr>Brukte skrifter</vt:lpstr>
      </vt:variant>
      <vt:variant>
        <vt:i4>6</vt:i4>
      </vt:variant>
      <vt:variant>
        <vt:lpstr>Tema</vt:lpstr>
      </vt:variant>
      <vt:variant>
        <vt:i4>1</vt:i4>
      </vt:variant>
      <vt:variant>
        <vt:lpstr>Lysbildetitler</vt:lpstr>
      </vt:variant>
      <vt:variant>
        <vt:i4>18</vt:i4>
      </vt:variant>
    </vt:vector>
  </HeadingPairs>
  <TitlesOfParts>
    <vt:vector size="25" baseType="lpstr">
      <vt:lpstr>Arial</vt:lpstr>
      <vt:lpstr>Arial,Sans-Serif</vt:lpstr>
      <vt:lpstr>Avenir Next LT Pro</vt:lpstr>
      <vt:lpstr>Avenir Next LT Pro Light</vt:lpstr>
      <vt:lpstr>Calibri</vt:lpstr>
      <vt:lpstr>Courier New</vt:lpstr>
      <vt:lpstr>VeniceBeachVTI</vt:lpstr>
      <vt:lpstr>Velkommen til foreldremøte!</vt:lpstr>
      <vt:lpstr>Agenda for møtet</vt:lpstr>
      <vt:lpstr>Presentasjonsrunde</vt:lpstr>
      <vt:lpstr>Forventninger til elevene</vt:lpstr>
      <vt:lpstr>Felles regler og generell informasjon</vt:lpstr>
      <vt:lpstr>Fravær</vt:lpstr>
      <vt:lpstr>    Skolen skal følge hver enkelt elevs faglige og sosiale utvikling </vt:lpstr>
      <vt:lpstr>Lesing er et av våre viktigste satsningsområder. </vt:lpstr>
      <vt:lpstr>Å lese LITT  gir stor  positiv effekt</vt:lpstr>
      <vt:lpstr>10.trinn</vt:lpstr>
      <vt:lpstr>Spørsmål?</vt:lpstr>
      <vt:lpstr>PowerPoint-presentasjon</vt:lpstr>
      <vt:lpstr>PowerPoint-presentasjon</vt:lpstr>
      <vt:lpstr>PowerPoint-presentasjon</vt:lpstr>
      <vt:lpstr>PowerPoint-presentasjon</vt:lpstr>
      <vt:lpstr>PowerPoint-presentasjon</vt:lpstr>
      <vt:lpstr>Kan du tenke deg å overta som natteravnkooridinator  fra høsten 2027?  Du trenger ikke ha barn på ungdomsskolen  Send epost til natteravn.boler@gmail.com</vt:lpstr>
      <vt:lpstr>Da går ferden videre til klasserom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Kristine Mørk</dc:creator>
  <cp:lastModifiedBy>Carine Holt</cp:lastModifiedBy>
  <cp:revision>186</cp:revision>
  <dcterms:created xsi:type="dcterms:W3CDTF">2013-07-15T20:26:40Z</dcterms:created>
  <dcterms:modified xsi:type="dcterms:W3CDTF">2026-09-25T09:47:43Z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0x010100E333ADA8723C0240878098DB2C050CB3</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TriggerFlowInfo">
    <vt:lpwstr/>
  </property>
  <property fmtid="{D5CDD505-2E9C-101B-9397-08002B2CF9AE}" pid="8" name="xd_Signature">
    <vt:bool>false</vt:bool>
  </property>
</Properties>
</file>