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4"/>
  </p:sldMasterIdLst>
  <p:notesMasterIdLst>
    <p:notesMasterId r:id="rId29"/>
  </p:notesMasterIdLst>
  <p:sldIdLst>
    <p:sldId id="256" r:id="rId5"/>
    <p:sldId id="258" r:id="rId6"/>
    <p:sldId id="262" r:id="rId7"/>
    <p:sldId id="263" r:id="rId8"/>
    <p:sldId id="494" r:id="rId9"/>
    <p:sldId id="452" r:id="rId10"/>
    <p:sldId id="392" r:id="rId11"/>
    <p:sldId id="503" r:id="rId12"/>
    <p:sldId id="504" r:id="rId13"/>
    <p:sldId id="267" r:id="rId14"/>
    <p:sldId id="508" r:id="rId15"/>
    <p:sldId id="493" r:id="rId16"/>
    <p:sldId id="509" r:id="rId17"/>
    <p:sldId id="510" r:id="rId18"/>
    <p:sldId id="511" r:id="rId19"/>
    <p:sldId id="512" r:id="rId20"/>
    <p:sldId id="502" r:id="rId21"/>
    <p:sldId id="484" r:id="rId22"/>
    <p:sldId id="496" r:id="rId23"/>
    <p:sldId id="497" r:id="rId24"/>
    <p:sldId id="490" r:id="rId25"/>
    <p:sldId id="489" r:id="rId26"/>
    <p:sldId id="498" r:id="rId27"/>
    <p:sldId id="4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07772F7-7345-4DC9-925E-990B80C0628B}">
          <p14:sldIdLst>
            <p14:sldId id="256"/>
            <p14:sldId id="258"/>
            <p14:sldId id="262"/>
            <p14:sldId id="263"/>
            <p14:sldId id="494"/>
            <p14:sldId id="452"/>
            <p14:sldId id="392"/>
            <p14:sldId id="503"/>
            <p14:sldId id="504"/>
            <p14:sldId id="267"/>
            <p14:sldId id="508"/>
            <p14:sldId id="493"/>
            <p14:sldId id="509"/>
            <p14:sldId id="510"/>
            <p14:sldId id="511"/>
            <p14:sldId id="512"/>
            <p14:sldId id="502"/>
            <p14:sldId id="484"/>
            <p14:sldId id="496"/>
            <p14:sldId id="497"/>
            <p14:sldId id="490"/>
            <p14:sldId id="489"/>
            <p14:sldId id="498"/>
            <p14:sldId id="499"/>
          </p14:sldIdLst>
        </p14:section>
        <p14:section name="Inndeling uten tittel" id="{2643AD7B-6C3D-41B2-A6C7-1ABA5D77677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3776DA-0448-479F-9F40-6C866491E72A}" type="doc">
      <dgm:prSet loTypeId="urn:microsoft.com/office/officeart/2008/layout/LinedList" loCatId="list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ADBE340-D9D6-4E82-B397-C0C90B9D56FE}">
      <dgm:prSet custT="1"/>
      <dgm:spPr/>
      <dgm:t>
        <a:bodyPr/>
        <a:lstStyle/>
        <a:p>
          <a:endParaRPr lang="en-US" sz="1400" b="1" dirty="0"/>
        </a:p>
        <a:p>
          <a:r>
            <a:rPr lang="en-US" sz="1800" b="1" dirty="0"/>
            <a:t>1. </a:t>
          </a:r>
          <a:r>
            <a:rPr lang="en-US" sz="1800" b="1" dirty="0" err="1"/>
            <a:t>Større</a:t>
          </a:r>
          <a:r>
            <a:rPr lang="en-US" sz="1800" b="1" dirty="0"/>
            <a:t> </a:t>
          </a:r>
          <a:r>
            <a:rPr lang="en-US" sz="1800" b="1" dirty="0" err="1"/>
            <a:t>ordforråd</a:t>
          </a:r>
          <a:endParaRPr lang="en-US" sz="1800" dirty="0"/>
        </a:p>
      </dgm:t>
    </dgm:pt>
    <dgm:pt modelId="{1B8C33AA-0DBD-45E0-8D4E-DCF2F6336E4A}" type="parTrans" cxnId="{A32E8221-373D-40A3-B629-74B15F711C6D}">
      <dgm:prSet/>
      <dgm:spPr/>
      <dgm:t>
        <a:bodyPr/>
        <a:lstStyle/>
        <a:p>
          <a:endParaRPr lang="en-US"/>
        </a:p>
      </dgm:t>
    </dgm:pt>
    <dgm:pt modelId="{7C2B945F-520C-4001-9DE9-8CF6B0DE3394}" type="sibTrans" cxnId="{A32E8221-373D-40A3-B629-74B15F711C6D}">
      <dgm:prSet/>
      <dgm:spPr/>
      <dgm:t>
        <a:bodyPr/>
        <a:lstStyle/>
        <a:p>
          <a:endParaRPr lang="en-US"/>
        </a:p>
      </dgm:t>
    </dgm:pt>
    <dgm:pt modelId="{CBF93778-54D4-46FD-A4F1-75ADB37282CB}">
      <dgm:prSet custT="1"/>
      <dgm:spPr/>
      <dgm:t>
        <a:bodyPr/>
        <a:lstStyle/>
        <a:p>
          <a:r>
            <a:rPr lang="en-US" sz="1800" dirty="0"/>
            <a:t>Barn </a:t>
          </a:r>
          <a:r>
            <a:rPr lang="en-US" sz="1800" dirty="0" err="1"/>
            <a:t>som</a:t>
          </a:r>
          <a:r>
            <a:rPr lang="en-US" sz="1800" dirty="0"/>
            <a:t> </a:t>
          </a:r>
          <a:r>
            <a:rPr lang="en-US" sz="1800" dirty="0" err="1"/>
            <a:t>blir</a:t>
          </a:r>
          <a:r>
            <a:rPr lang="en-US" sz="1800" dirty="0"/>
            <a:t> lest for, </a:t>
          </a:r>
          <a:r>
            <a:rPr lang="en-US" sz="1800" dirty="0" err="1"/>
            <a:t>møter</a:t>
          </a:r>
          <a:r>
            <a:rPr lang="en-US" sz="1800" dirty="0"/>
            <a:t> </a:t>
          </a:r>
          <a:r>
            <a:rPr lang="en-US" sz="1800" dirty="0" err="1"/>
            <a:t>flere</a:t>
          </a:r>
          <a:r>
            <a:rPr lang="en-US" sz="1800" dirty="0"/>
            <a:t> og </a:t>
          </a:r>
          <a:r>
            <a:rPr lang="en-US" sz="1800" dirty="0" err="1"/>
            <a:t>rikere</a:t>
          </a:r>
          <a:r>
            <a:rPr lang="en-US" sz="1800" dirty="0"/>
            <a:t> </a:t>
          </a:r>
          <a:r>
            <a:rPr lang="en-US" sz="1800" dirty="0" err="1"/>
            <a:t>ord</a:t>
          </a:r>
          <a:r>
            <a:rPr lang="en-US" sz="1800" dirty="0"/>
            <a:t> </a:t>
          </a:r>
          <a:r>
            <a:rPr lang="en-US" sz="1800" dirty="0" err="1"/>
            <a:t>enn</a:t>
          </a:r>
          <a:r>
            <a:rPr lang="en-US" sz="1800" dirty="0"/>
            <a:t> </a:t>
          </a:r>
          <a:r>
            <a:rPr lang="en-US" sz="1800" dirty="0" err="1"/>
            <a:t>i</a:t>
          </a:r>
          <a:r>
            <a:rPr lang="en-US" sz="1800" dirty="0"/>
            <a:t> </a:t>
          </a:r>
          <a:r>
            <a:rPr lang="en-US" sz="1800" dirty="0" err="1"/>
            <a:t>dagligtale</a:t>
          </a:r>
          <a:r>
            <a:rPr lang="en-US" sz="1800" dirty="0"/>
            <a:t>. Det </a:t>
          </a:r>
          <a:r>
            <a:rPr lang="en-US" sz="1800" dirty="0" err="1"/>
            <a:t>styrker</a:t>
          </a:r>
          <a:r>
            <a:rPr lang="en-US" sz="1800" dirty="0"/>
            <a:t> </a:t>
          </a:r>
          <a:r>
            <a:rPr lang="en-US" sz="1800" dirty="0" err="1"/>
            <a:t>språkforståelse</a:t>
          </a:r>
          <a:r>
            <a:rPr lang="en-US" sz="1800" dirty="0"/>
            <a:t> og </a:t>
          </a:r>
          <a:r>
            <a:rPr lang="en-US" sz="1800" dirty="0" err="1"/>
            <a:t>uttrykksevne</a:t>
          </a:r>
          <a:r>
            <a:rPr lang="en-US" sz="1800" dirty="0"/>
            <a:t> </a:t>
          </a:r>
          <a:r>
            <a:rPr lang="en-US" sz="1800" dirty="0" err="1"/>
            <a:t>tidlig</a:t>
          </a:r>
          <a:r>
            <a:rPr lang="en-US" sz="1800" dirty="0"/>
            <a:t>.</a:t>
          </a:r>
        </a:p>
      </dgm:t>
    </dgm:pt>
    <dgm:pt modelId="{E9322B9A-B914-48EB-9DFA-24CF314FC233}" type="parTrans" cxnId="{D55C5FFA-9750-457B-AD11-E6DDFF28FEC6}">
      <dgm:prSet/>
      <dgm:spPr/>
      <dgm:t>
        <a:bodyPr/>
        <a:lstStyle/>
        <a:p>
          <a:endParaRPr lang="en-US"/>
        </a:p>
      </dgm:t>
    </dgm:pt>
    <dgm:pt modelId="{B1F1B8BB-F98D-4459-84ED-8F1242A2D4DC}" type="sibTrans" cxnId="{D55C5FFA-9750-457B-AD11-E6DDFF28FEC6}">
      <dgm:prSet/>
      <dgm:spPr/>
      <dgm:t>
        <a:bodyPr/>
        <a:lstStyle/>
        <a:p>
          <a:endParaRPr lang="en-US"/>
        </a:p>
      </dgm:t>
    </dgm:pt>
    <dgm:pt modelId="{2BAF07A0-5F92-49BD-9F50-1C4D19335E85}">
      <dgm:prSet custT="1"/>
      <dgm:spPr/>
      <dgm:t>
        <a:bodyPr/>
        <a:lstStyle/>
        <a:p>
          <a:r>
            <a:rPr lang="en-US" sz="1800" b="1" dirty="0"/>
            <a:t>2. Bedre </a:t>
          </a:r>
          <a:r>
            <a:rPr lang="en-US" sz="1800" b="1" dirty="0" err="1"/>
            <a:t>kognitiv</a:t>
          </a:r>
          <a:r>
            <a:rPr lang="en-US" sz="1800" b="1" dirty="0"/>
            <a:t> </a:t>
          </a:r>
          <a:r>
            <a:rPr lang="en-US" sz="1800" b="1" dirty="0" err="1"/>
            <a:t>utvikling</a:t>
          </a:r>
          <a:endParaRPr lang="en-US" sz="1800" dirty="0"/>
        </a:p>
      </dgm:t>
    </dgm:pt>
    <dgm:pt modelId="{D0692183-210E-4C05-A9BC-790E58856873}" type="parTrans" cxnId="{8CB44041-09B0-4830-B653-2D196C36EF5D}">
      <dgm:prSet/>
      <dgm:spPr/>
      <dgm:t>
        <a:bodyPr/>
        <a:lstStyle/>
        <a:p>
          <a:endParaRPr lang="en-US"/>
        </a:p>
      </dgm:t>
    </dgm:pt>
    <dgm:pt modelId="{A8A59B62-6449-4994-A045-B931C4CD495B}" type="sibTrans" cxnId="{8CB44041-09B0-4830-B653-2D196C36EF5D}">
      <dgm:prSet/>
      <dgm:spPr/>
      <dgm:t>
        <a:bodyPr/>
        <a:lstStyle/>
        <a:p>
          <a:endParaRPr lang="en-US"/>
        </a:p>
      </dgm:t>
    </dgm:pt>
    <dgm:pt modelId="{E07D79DB-6182-4CAD-804A-590B1CE6C800}">
      <dgm:prSet custT="1"/>
      <dgm:spPr/>
      <dgm:t>
        <a:bodyPr/>
        <a:lstStyle/>
        <a:p>
          <a:r>
            <a:rPr lang="en-US" sz="1800" dirty="0" err="1"/>
            <a:t>Lesing</a:t>
          </a:r>
          <a:r>
            <a:rPr lang="en-US" sz="1800" dirty="0"/>
            <a:t> </a:t>
          </a:r>
          <a:r>
            <a:rPr lang="en-US" sz="1800" dirty="0" err="1"/>
            <a:t>stimulerer</a:t>
          </a:r>
          <a:r>
            <a:rPr lang="en-US" sz="1800" dirty="0"/>
            <a:t> </a:t>
          </a:r>
          <a:r>
            <a:rPr lang="en-US" sz="1800" dirty="0" err="1"/>
            <a:t>hjernen</a:t>
          </a:r>
          <a:r>
            <a:rPr lang="en-US" sz="1800" dirty="0"/>
            <a:t>, </a:t>
          </a:r>
          <a:r>
            <a:rPr lang="en-US" sz="1800" dirty="0" err="1"/>
            <a:t>hukommelsen</a:t>
          </a:r>
          <a:r>
            <a:rPr lang="en-US" sz="1800" dirty="0"/>
            <a:t> og </a:t>
          </a:r>
          <a:r>
            <a:rPr lang="en-US" sz="1800" dirty="0" err="1"/>
            <a:t>evnen</a:t>
          </a:r>
          <a:r>
            <a:rPr lang="en-US" sz="1800" dirty="0"/>
            <a:t> </a:t>
          </a:r>
          <a:r>
            <a:rPr lang="en-US" sz="1800" dirty="0" err="1"/>
            <a:t>til</a:t>
          </a:r>
          <a:r>
            <a:rPr lang="en-US" sz="1800" dirty="0"/>
            <a:t> å </a:t>
          </a:r>
          <a:r>
            <a:rPr lang="en-US" sz="1800" dirty="0" err="1"/>
            <a:t>lære</a:t>
          </a:r>
          <a:r>
            <a:rPr lang="en-US" sz="1800" dirty="0"/>
            <a:t> nye ting – </a:t>
          </a:r>
          <a:r>
            <a:rPr lang="en-US" sz="1800" dirty="0" err="1"/>
            <a:t>grunnleggende</a:t>
          </a:r>
          <a:r>
            <a:rPr lang="en-US" sz="1800" dirty="0"/>
            <a:t> </a:t>
          </a:r>
          <a:r>
            <a:rPr lang="en-US" sz="1800" dirty="0" err="1"/>
            <a:t>byggesteiner</a:t>
          </a:r>
          <a:r>
            <a:rPr lang="en-US" sz="1800" dirty="0"/>
            <a:t> for all </a:t>
          </a:r>
          <a:r>
            <a:rPr lang="en-US" sz="1800" dirty="0" err="1"/>
            <a:t>videre</a:t>
          </a:r>
          <a:r>
            <a:rPr lang="en-US" sz="1800" dirty="0"/>
            <a:t> </a:t>
          </a:r>
          <a:r>
            <a:rPr lang="en-US" sz="1800" dirty="0" err="1"/>
            <a:t>læring</a:t>
          </a:r>
          <a:r>
            <a:rPr lang="en-US" sz="1800" dirty="0"/>
            <a:t>.</a:t>
          </a:r>
        </a:p>
      </dgm:t>
    </dgm:pt>
    <dgm:pt modelId="{6C0EF743-6FAF-4852-B733-1E6E6C931419}" type="parTrans" cxnId="{F678CFD8-8ACB-4F6F-960C-110F07C41C15}">
      <dgm:prSet/>
      <dgm:spPr/>
      <dgm:t>
        <a:bodyPr/>
        <a:lstStyle/>
        <a:p>
          <a:endParaRPr lang="en-US"/>
        </a:p>
      </dgm:t>
    </dgm:pt>
    <dgm:pt modelId="{D75AD172-9325-4E30-ABAB-52ACBE08F434}" type="sibTrans" cxnId="{F678CFD8-8ACB-4F6F-960C-110F07C41C15}">
      <dgm:prSet/>
      <dgm:spPr/>
      <dgm:t>
        <a:bodyPr/>
        <a:lstStyle/>
        <a:p>
          <a:endParaRPr lang="en-US"/>
        </a:p>
      </dgm:t>
    </dgm:pt>
    <dgm:pt modelId="{34DF0592-0BAA-46D2-BE38-6702DB1E0554}">
      <dgm:prSet custT="1"/>
      <dgm:spPr/>
      <dgm:t>
        <a:bodyPr/>
        <a:lstStyle/>
        <a:p>
          <a:r>
            <a:rPr lang="en-US" sz="1800" b="1" dirty="0"/>
            <a:t>3. </a:t>
          </a:r>
          <a:r>
            <a:rPr lang="en-US" sz="1800" b="1" dirty="0" err="1"/>
            <a:t>Forstå</a:t>
          </a:r>
          <a:r>
            <a:rPr lang="en-US" sz="1800" b="1" dirty="0"/>
            <a:t> </a:t>
          </a:r>
          <a:r>
            <a:rPr lang="en-US" sz="1800" b="1" dirty="0" err="1"/>
            <a:t>sammenhenger</a:t>
          </a:r>
          <a:r>
            <a:rPr lang="en-US" sz="1800" b="1" dirty="0"/>
            <a:t> og </a:t>
          </a:r>
          <a:r>
            <a:rPr lang="en-US" sz="1800" b="1" dirty="0" err="1"/>
            <a:t>årsak</a:t>
          </a:r>
          <a:r>
            <a:rPr lang="en-US" sz="1800" b="1" dirty="0"/>
            <a:t>–</a:t>
          </a:r>
          <a:r>
            <a:rPr lang="en-US" sz="1800" b="1" dirty="0" err="1"/>
            <a:t>virkning</a:t>
          </a:r>
          <a:endParaRPr lang="en-US" sz="1800" dirty="0"/>
        </a:p>
      </dgm:t>
    </dgm:pt>
    <dgm:pt modelId="{7F2F05B5-C026-487A-BD54-0A7EABB75E03}" type="parTrans" cxnId="{EF2A3F1A-E8E9-474C-B830-9E892C5781AF}">
      <dgm:prSet/>
      <dgm:spPr/>
      <dgm:t>
        <a:bodyPr/>
        <a:lstStyle/>
        <a:p>
          <a:endParaRPr lang="en-US"/>
        </a:p>
      </dgm:t>
    </dgm:pt>
    <dgm:pt modelId="{DBA3A090-C75B-43A4-8FE1-362193FCCE46}" type="sibTrans" cxnId="{EF2A3F1A-E8E9-474C-B830-9E892C5781AF}">
      <dgm:prSet/>
      <dgm:spPr/>
      <dgm:t>
        <a:bodyPr/>
        <a:lstStyle/>
        <a:p>
          <a:endParaRPr lang="en-US"/>
        </a:p>
      </dgm:t>
    </dgm:pt>
    <dgm:pt modelId="{37126F10-A8FB-4649-BA32-2F5C701A0A33}">
      <dgm:prSet custT="1"/>
      <dgm:spPr/>
      <dgm:t>
        <a:bodyPr/>
        <a:lstStyle/>
        <a:p>
          <a:r>
            <a:rPr lang="en-US" sz="1600" dirty="0" err="1"/>
            <a:t>Gjennom</a:t>
          </a:r>
          <a:r>
            <a:rPr lang="en-US" sz="1600" dirty="0"/>
            <a:t> </a:t>
          </a:r>
          <a:r>
            <a:rPr lang="en-US" sz="1600" dirty="0" err="1"/>
            <a:t>historier</a:t>
          </a:r>
          <a:r>
            <a:rPr lang="en-US" sz="1600" dirty="0"/>
            <a:t> </a:t>
          </a:r>
          <a:r>
            <a:rPr lang="en-US" sz="1600" dirty="0" err="1"/>
            <a:t>lærer</a:t>
          </a:r>
          <a:r>
            <a:rPr lang="en-US" sz="1600" dirty="0"/>
            <a:t> barn å se </a:t>
          </a:r>
          <a:r>
            <a:rPr lang="en-US" sz="1600" dirty="0" err="1"/>
            <a:t>hvordan</a:t>
          </a:r>
          <a:r>
            <a:rPr lang="en-US" sz="1600" dirty="0"/>
            <a:t> </a:t>
          </a:r>
          <a:r>
            <a:rPr lang="en-US" sz="1600" dirty="0" err="1"/>
            <a:t>handlinger</a:t>
          </a:r>
          <a:r>
            <a:rPr lang="en-US" sz="1600" dirty="0"/>
            <a:t> </a:t>
          </a:r>
          <a:r>
            <a:rPr lang="en-US" sz="1600" dirty="0" err="1"/>
            <a:t>henger</a:t>
          </a:r>
          <a:r>
            <a:rPr lang="en-US" sz="1600" dirty="0"/>
            <a:t> </a:t>
          </a:r>
          <a:r>
            <a:rPr lang="en-US" sz="1600" dirty="0" err="1"/>
            <a:t>sammen</a:t>
          </a:r>
          <a:r>
            <a:rPr lang="en-US" sz="1600" dirty="0"/>
            <a:t>, og </a:t>
          </a:r>
          <a:r>
            <a:rPr lang="en-US" sz="1600" dirty="0" err="1"/>
            <a:t>hvordan</a:t>
          </a:r>
          <a:r>
            <a:rPr lang="en-US" sz="1600" dirty="0"/>
            <a:t> </a:t>
          </a:r>
          <a:r>
            <a:rPr lang="en-US" sz="1600" dirty="0" err="1"/>
            <a:t>valg</a:t>
          </a:r>
          <a:r>
            <a:rPr lang="en-US" sz="1600" dirty="0"/>
            <a:t> </a:t>
          </a:r>
          <a:r>
            <a:rPr lang="en-US" sz="1600" dirty="0" err="1"/>
            <a:t>får</a:t>
          </a:r>
          <a:r>
            <a:rPr lang="en-US" sz="1600" dirty="0"/>
            <a:t> </a:t>
          </a:r>
          <a:r>
            <a:rPr lang="en-US" sz="1600" dirty="0" err="1"/>
            <a:t>konsekvenser</a:t>
          </a:r>
          <a:r>
            <a:rPr lang="en-US" sz="1400" dirty="0"/>
            <a:t>.</a:t>
          </a:r>
        </a:p>
      </dgm:t>
    </dgm:pt>
    <dgm:pt modelId="{7934740C-C907-4C3B-95F8-8684F8791646}" type="parTrans" cxnId="{95AA159B-AE1E-4D96-A80F-0E0A75098AE9}">
      <dgm:prSet/>
      <dgm:spPr/>
      <dgm:t>
        <a:bodyPr/>
        <a:lstStyle/>
        <a:p>
          <a:endParaRPr lang="en-US"/>
        </a:p>
      </dgm:t>
    </dgm:pt>
    <dgm:pt modelId="{35A90A69-7486-488F-A83E-D2EC1A010B43}" type="sibTrans" cxnId="{95AA159B-AE1E-4D96-A80F-0E0A75098AE9}">
      <dgm:prSet/>
      <dgm:spPr/>
      <dgm:t>
        <a:bodyPr/>
        <a:lstStyle/>
        <a:p>
          <a:endParaRPr lang="en-US"/>
        </a:p>
      </dgm:t>
    </dgm:pt>
    <dgm:pt modelId="{59EC5AF5-C92D-4F13-9029-6ECBFF2205A3}">
      <dgm:prSet custT="1"/>
      <dgm:spPr/>
      <dgm:t>
        <a:bodyPr/>
        <a:lstStyle/>
        <a:p>
          <a:r>
            <a:rPr lang="en-US" sz="1800" b="1" dirty="0"/>
            <a:t>4. </a:t>
          </a:r>
          <a:r>
            <a:rPr lang="en-US" sz="1800" b="1" dirty="0" err="1"/>
            <a:t>Økt</a:t>
          </a:r>
          <a:r>
            <a:rPr lang="en-US" sz="1800" b="1" dirty="0"/>
            <a:t> </a:t>
          </a:r>
          <a:r>
            <a:rPr lang="en-US" sz="1800" b="1" dirty="0" err="1"/>
            <a:t>konsentrasjon</a:t>
          </a:r>
          <a:r>
            <a:rPr lang="en-US" sz="1800" b="1" dirty="0"/>
            <a:t> og </a:t>
          </a:r>
          <a:r>
            <a:rPr lang="en-US" sz="1800" b="1" dirty="0" err="1"/>
            <a:t>fokus</a:t>
          </a:r>
          <a:endParaRPr lang="en-US" sz="1800" dirty="0"/>
        </a:p>
      </dgm:t>
    </dgm:pt>
    <dgm:pt modelId="{858754BC-12C1-47B5-9470-D63D1A550C7B}" type="parTrans" cxnId="{AE66E350-BEDB-4918-AA07-C00ACA758594}">
      <dgm:prSet/>
      <dgm:spPr/>
      <dgm:t>
        <a:bodyPr/>
        <a:lstStyle/>
        <a:p>
          <a:endParaRPr lang="en-US"/>
        </a:p>
      </dgm:t>
    </dgm:pt>
    <dgm:pt modelId="{9B49050D-0854-4574-A913-56F3D2BA9732}" type="sibTrans" cxnId="{AE66E350-BEDB-4918-AA07-C00ACA758594}">
      <dgm:prSet/>
      <dgm:spPr/>
      <dgm:t>
        <a:bodyPr/>
        <a:lstStyle/>
        <a:p>
          <a:endParaRPr lang="en-US"/>
        </a:p>
      </dgm:t>
    </dgm:pt>
    <dgm:pt modelId="{C9AF1170-6979-4247-A287-4D252914306D}">
      <dgm:prSet custT="1"/>
      <dgm:spPr/>
      <dgm:t>
        <a:bodyPr/>
        <a:lstStyle/>
        <a:p>
          <a:r>
            <a:rPr lang="en-US" sz="1800" dirty="0">
              <a:latin typeface="+mn-lt"/>
            </a:rPr>
            <a:t>Å </a:t>
          </a:r>
          <a:r>
            <a:rPr lang="en-US" sz="1800" dirty="0" err="1">
              <a:latin typeface="+mn-lt"/>
            </a:rPr>
            <a:t>lytte</a:t>
          </a:r>
          <a:r>
            <a:rPr lang="en-US" sz="1800" dirty="0">
              <a:latin typeface="+mn-lt"/>
            </a:rPr>
            <a:t> </a:t>
          </a:r>
          <a:r>
            <a:rPr lang="en-US" sz="1800" dirty="0" err="1">
              <a:latin typeface="+mn-lt"/>
            </a:rPr>
            <a:t>til</a:t>
          </a:r>
          <a:r>
            <a:rPr lang="en-US" sz="1800" dirty="0">
              <a:latin typeface="+mn-lt"/>
            </a:rPr>
            <a:t> </a:t>
          </a:r>
          <a:r>
            <a:rPr lang="en-US" sz="1800" dirty="0" err="1">
              <a:latin typeface="+mn-lt"/>
            </a:rPr>
            <a:t>en</a:t>
          </a:r>
          <a:r>
            <a:rPr lang="en-US" sz="1800" dirty="0">
              <a:latin typeface="+mn-lt"/>
            </a:rPr>
            <a:t> bok </a:t>
          </a:r>
          <a:r>
            <a:rPr lang="en-US" sz="1800" dirty="0" err="1">
              <a:latin typeface="+mn-lt"/>
            </a:rPr>
            <a:t>trener</a:t>
          </a:r>
          <a:r>
            <a:rPr lang="en-US" sz="1800" dirty="0">
              <a:latin typeface="+mn-lt"/>
            </a:rPr>
            <a:t> </a:t>
          </a:r>
          <a:r>
            <a:rPr lang="en-US" sz="1800" dirty="0" err="1">
              <a:latin typeface="+mn-lt"/>
            </a:rPr>
            <a:t>evnen</a:t>
          </a:r>
          <a:r>
            <a:rPr lang="en-US" sz="1800" dirty="0">
              <a:latin typeface="+mn-lt"/>
            </a:rPr>
            <a:t> </a:t>
          </a:r>
          <a:r>
            <a:rPr lang="en-US" sz="1800" dirty="0" err="1">
              <a:latin typeface="+mn-lt"/>
            </a:rPr>
            <a:t>til</a:t>
          </a:r>
          <a:r>
            <a:rPr lang="en-US" sz="1800" dirty="0">
              <a:latin typeface="+mn-lt"/>
            </a:rPr>
            <a:t> å </a:t>
          </a:r>
          <a:r>
            <a:rPr lang="en-US" sz="1800" dirty="0" err="1">
              <a:latin typeface="+mn-lt"/>
            </a:rPr>
            <a:t>sitte</a:t>
          </a:r>
          <a:r>
            <a:rPr lang="en-US" sz="1800" dirty="0">
              <a:latin typeface="+mn-lt"/>
            </a:rPr>
            <a:t> </a:t>
          </a:r>
          <a:r>
            <a:rPr lang="en-US" sz="1800" dirty="0" err="1">
              <a:latin typeface="+mn-lt"/>
            </a:rPr>
            <a:t>stille</a:t>
          </a:r>
          <a:r>
            <a:rPr lang="en-US" sz="1800" dirty="0">
              <a:latin typeface="+mn-lt"/>
            </a:rPr>
            <a:t>, </a:t>
          </a:r>
          <a:r>
            <a:rPr lang="en-US" sz="1800" dirty="0" err="1">
              <a:latin typeface="+mn-lt"/>
            </a:rPr>
            <a:t>følge</a:t>
          </a:r>
          <a:r>
            <a:rPr lang="en-US" sz="1800" dirty="0">
              <a:latin typeface="+mn-lt"/>
            </a:rPr>
            <a:t> </a:t>
          </a:r>
          <a:r>
            <a:rPr lang="en-US" sz="1800" dirty="0" err="1">
              <a:latin typeface="+mn-lt"/>
            </a:rPr>
            <a:t>en</a:t>
          </a:r>
          <a:r>
            <a:rPr lang="en-US" sz="1800" dirty="0">
              <a:latin typeface="+mn-lt"/>
            </a:rPr>
            <a:t> </a:t>
          </a:r>
          <a:r>
            <a:rPr lang="en-US" sz="1800" dirty="0" err="1">
              <a:latin typeface="+mn-lt"/>
            </a:rPr>
            <a:t>fortelling</a:t>
          </a:r>
          <a:r>
            <a:rPr lang="en-US" sz="1800" dirty="0">
              <a:latin typeface="+mn-lt"/>
            </a:rPr>
            <a:t> og </a:t>
          </a:r>
          <a:r>
            <a:rPr lang="en-US" sz="1800" dirty="0" err="1">
              <a:latin typeface="+mn-lt"/>
            </a:rPr>
            <a:t>holde</a:t>
          </a:r>
          <a:r>
            <a:rPr lang="en-US" sz="1800" dirty="0">
              <a:latin typeface="+mn-lt"/>
            </a:rPr>
            <a:t> </a:t>
          </a:r>
          <a:r>
            <a:rPr lang="en-US" sz="1800" dirty="0" err="1">
              <a:latin typeface="+mn-lt"/>
            </a:rPr>
            <a:t>oppmerksomheten</a:t>
          </a:r>
          <a:r>
            <a:rPr lang="en-US" sz="1800" dirty="0">
              <a:latin typeface="+mn-lt"/>
            </a:rPr>
            <a:t> over </a:t>
          </a:r>
          <a:r>
            <a:rPr lang="en-US" sz="1800" dirty="0" err="1">
              <a:latin typeface="+mn-lt"/>
            </a:rPr>
            <a:t>tid</a:t>
          </a:r>
          <a:r>
            <a:rPr lang="en-US" sz="1800" dirty="0">
              <a:latin typeface="+mn-lt"/>
            </a:rPr>
            <a:t>.</a:t>
          </a:r>
        </a:p>
      </dgm:t>
    </dgm:pt>
    <dgm:pt modelId="{AB360759-1E24-4851-B06D-4130A4520CC3}" type="parTrans" cxnId="{73A1C6F0-FE62-41E8-99D3-50DE61D52DEF}">
      <dgm:prSet/>
      <dgm:spPr/>
      <dgm:t>
        <a:bodyPr/>
        <a:lstStyle/>
        <a:p>
          <a:endParaRPr lang="en-US"/>
        </a:p>
      </dgm:t>
    </dgm:pt>
    <dgm:pt modelId="{6B67024B-3DA1-465C-ADD1-5725C5DFD5F6}" type="sibTrans" cxnId="{73A1C6F0-FE62-41E8-99D3-50DE61D52DEF}">
      <dgm:prSet/>
      <dgm:spPr/>
      <dgm:t>
        <a:bodyPr/>
        <a:lstStyle/>
        <a:p>
          <a:endParaRPr lang="en-US"/>
        </a:p>
      </dgm:t>
    </dgm:pt>
    <dgm:pt modelId="{564B9BFD-3F23-46B7-8793-5D36A879A9CF}">
      <dgm:prSet custT="1"/>
      <dgm:spPr/>
      <dgm:t>
        <a:bodyPr/>
        <a:lstStyle/>
        <a:p>
          <a:r>
            <a:rPr lang="en-US" sz="1400" b="1" dirty="0"/>
            <a:t>5</a:t>
          </a:r>
          <a:r>
            <a:rPr lang="en-US" sz="1800" b="1" dirty="0"/>
            <a:t>. </a:t>
          </a:r>
          <a:r>
            <a:rPr lang="en-US" sz="1800" b="1" dirty="0" err="1"/>
            <a:t>Kreativitet</a:t>
          </a:r>
          <a:r>
            <a:rPr lang="en-US" sz="1800" b="1" dirty="0"/>
            <a:t> og </a:t>
          </a:r>
          <a:r>
            <a:rPr lang="en-US" sz="1800" b="1" dirty="0" err="1"/>
            <a:t>fantasi</a:t>
          </a:r>
          <a:endParaRPr lang="en-US" sz="1400" dirty="0"/>
        </a:p>
      </dgm:t>
    </dgm:pt>
    <dgm:pt modelId="{4FB277CA-8812-4C11-849F-44D8890A8A9B}" type="parTrans" cxnId="{8F4D162A-5CB9-48A4-A265-88E12F1CE109}">
      <dgm:prSet/>
      <dgm:spPr/>
      <dgm:t>
        <a:bodyPr/>
        <a:lstStyle/>
        <a:p>
          <a:endParaRPr lang="en-US"/>
        </a:p>
      </dgm:t>
    </dgm:pt>
    <dgm:pt modelId="{D9519589-EFC8-4B35-928F-FD2BC5E1DD11}" type="sibTrans" cxnId="{8F4D162A-5CB9-48A4-A265-88E12F1CE109}">
      <dgm:prSet/>
      <dgm:spPr/>
      <dgm:t>
        <a:bodyPr/>
        <a:lstStyle/>
        <a:p>
          <a:endParaRPr lang="en-US"/>
        </a:p>
      </dgm:t>
    </dgm:pt>
    <dgm:pt modelId="{79CFE7CD-D563-4888-9269-BFE725788F2C}">
      <dgm:prSet custT="1"/>
      <dgm:spPr/>
      <dgm:t>
        <a:bodyPr/>
        <a:lstStyle/>
        <a:p>
          <a:r>
            <a:rPr lang="en-US" sz="1800" dirty="0" err="1"/>
            <a:t>Bøker</a:t>
          </a:r>
          <a:r>
            <a:rPr lang="en-US" sz="1800" dirty="0"/>
            <a:t> </a:t>
          </a:r>
          <a:r>
            <a:rPr lang="en-US" sz="1800" dirty="0" err="1"/>
            <a:t>åpner</a:t>
          </a:r>
          <a:r>
            <a:rPr lang="en-US" sz="1800" dirty="0"/>
            <a:t> </a:t>
          </a:r>
          <a:r>
            <a:rPr lang="en-US" sz="1800" dirty="0" err="1"/>
            <a:t>dører</a:t>
          </a:r>
          <a:r>
            <a:rPr lang="en-US" sz="1800" dirty="0"/>
            <a:t> </a:t>
          </a:r>
          <a:r>
            <a:rPr lang="en-US" sz="1800" dirty="0" err="1"/>
            <a:t>til</a:t>
          </a:r>
          <a:r>
            <a:rPr lang="en-US" sz="1800" dirty="0"/>
            <a:t> nye </a:t>
          </a:r>
          <a:r>
            <a:rPr lang="en-US" sz="1800" dirty="0" err="1"/>
            <a:t>verdener</a:t>
          </a:r>
          <a:r>
            <a:rPr lang="en-US" sz="1800" dirty="0"/>
            <a:t> og lar </a:t>
          </a:r>
          <a:r>
            <a:rPr lang="en-US" sz="1800" dirty="0" err="1"/>
            <a:t>barna</a:t>
          </a:r>
          <a:r>
            <a:rPr lang="en-US" sz="1800" dirty="0"/>
            <a:t> </a:t>
          </a:r>
          <a:r>
            <a:rPr lang="en-US" sz="1800" dirty="0" err="1"/>
            <a:t>utvikle</a:t>
          </a:r>
          <a:r>
            <a:rPr lang="en-US" sz="1800" dirty="0"/>
            <a:t> </a:t>
          </a:r>
          <a:r>
            <a:rPr lang="en-US" sz="1800" dirty="0" err="1"/>
            <a:t>egen</a:t>
          </a:r>
          <a:r>
            <a:rPr lang="en-US" sz="1800" dirty="0"/>
            <a:t> </a:t>
          </a:r>
          <a:r>
            <a:rPr lang="en-US" sz="1800" dirty="0" err="1"/>
            <a:t>fantasi</a:t>
          </a:r>
          <a:r>
            <a:rPr lang="en-US" sz="1800" dirty="0"/>
            <a:t> </a:t>
          </a:r>
        </a:p>
      </dgm:t>
    </dgm:pt>
    <dgm:pt modelId="{A443AA3A-B300-4950-80DD-6189C02D2AB9}" type="parTrans" cxnId="{172D276A-4639-439C-9060-73FFC8FB0671}">
      <dgm:prSet/>
      <dgm:spPr/>
      <dgm:t>
        <a:bodyPr/>
        <a:lstStyle/>
        <a:p>
          <a:endParaRPr lang="en-US"/>
        </a:p>
      </dgm:t>
    </dgm:pt>
    <dgm:pt modelId="{6E7DFE7E-BD94-4026-AA9F-B2F3BF0123AD}" type="sibTrans" cxnId="{172D276A-4639-439C-9060-73FFC8FB0671}">
      <dgm:prSet/>
      <dgm:spPr/>
      <dgm:t>
        <a:bodyPr/>
        <a:lstStyle/>
        <a:p>
          <a:endParaRPr lang="en-US"/>
        </a:p>
      </dgm:t>
    </dgm:pt>
    <dgm:pt modelId="{565B48DF-6697-463A-B572-5991AF5137AF}">
      <dgm:prSet/>
      <dgm:spPr/>
      <dgm:t>
        <a:bodyPr/>
        <a:lstStyle/>
        <a:p>
          <a:pPr rtl="0"/>
          <a:endParaRPr lang="en-US" sz="1100" b="1" dirty="0">
            <a:solidFill>
              <a:schemeClr val="tx1"/>
            </a:solidFill>
            <a:latin typeface="+mn-lt"/>
            <a:ea typeface="Calibri"/>
            <a:cs typeface="Calibri"/>
          </a:endParaRPr>
        </a:p>
      </dgm:t>
    </dgm:pt>
    <dgm:pt modelId="{F1129DAA-A37C-4ED9-91FB-96B8E53E4DD9}" type="parTrans" cxnId="{56480530-9665-486E-A4D7-E8C8CFC4F825}">
      <dgm:prSet/>
      <dgm:spPr/>
      <dgm:t>
        <a:bodyPr/>
        <a:lstStyle/>
        <a:p>
          <a:endParaRPr lang="en-US"/>
        </a:p>
      </dgm:t>
    </dgm:pt>
    <dgm:pt modelId="{3A78959E-4E9E-4953-80AF-358089AC221E}" type="sibTrans" cxnId="{56480530-9665-486E-A4D7-E8C8CFC4F825}">
      <dgm:prSet/>
      <dgm:spPr/>
      <dgm:t>
        <a:bodyPr/>
        <a:lstStyle/>
        <a:p>
          <a:endParaRPr lang="en-US"/>
        </a:p>
      </dgm:t>
    </dgm:pt>
    <dgm:pt modelId="{08518C1C-B0C7-44BB-9349-BE59693F3369}">
      <dgm:prSet phldrT="[Text]" phldr="0"/>
      <dgm:spPr/>
      <dgm:t>
        <a:bodyPr/>
        <a:lstStyle/>
        <a:p>
          <a:endParaRPr lang="en-US" sz="1100" b="0" dirty="0">
            <a:solidFill>
              <a:schemeClr val="tx1"/>
            </a:solidFill>
            <a:latin typeface="+mn-lt"/>
            <a:ea typeface="Calibri"/>
            <a:cs typeface="Calibri"/>
          </a:endParaRPr>
        </a:p>
      </dgm:t>
    </dgm:pt>
    <dgm:pt modelId="{BE3A3F31-9C19-4A33-AAAF-FCDB49A6BECB}" type="parTrans" cxnId="{704F82B2-6BD9-4007-B160-CAF708E11ACF}">
      <dgm:prSet/>
      <dgm:spPr/>
      <dgm:t>
        <a:bodyPr/>
        <a:lstStyle/>
        <a:p>
          <a:endParaRPr lang="nb-NO"/>
        </a:p>
      </dgm:t>
    </dgm:pt>
    <dgm:pt modelId="{93AC693D-C7CB-4D56-9EA0-62345B448380}" type="sibTrans" cxnId="{704F82B2-6BD9-4007-B160-CAF708E11ACF}">
      <dgm:prSet/>
      <dgm:spPr/>
      <dgm:t>
        <a:bodyPr/>
        <a:lstStyle/>
        <a:p>
          <a:endParaRPr lang="nb-NO"/>
        </a:p>
      </dgm:t>
    </dgm:pt>
    <dgm:pt modelId="{996ABE59-4695-486C-B7EE-81643FC8CF42}">
      <dgm:prSet phldrT="[Text]" phldr="0" custT="1"/>
      <dgm:spPr/>
      <dgm:t>
        <a:bodyPr/>
        <a:lstStyle/>
        <a:p>
          <a:pPr rtl="0"/>
          <a:r>
            <a:rPr lang="en-US" sz="2800" b="1" dirty="0">
              <a:latin typeface="Arial Black" panose="020B0A04020102020204" pitchFamily="34" charset="0"/>
            </a:rPr>
            <a:t>10 </a:t>
          </a:r>
          <a:r>
            <a:rPr lang="en-US" sz="2800" b="1" dirty="0" err="1">
              <a:latin typeface="Arial Black" panose="020B0A04020102020204" pitchFamily="34" charset="0"/>
            </a:rPr>
            <a:t>grunner</a:t>
          </a:r>
          <a:r>
            <a:rPr lang="en-US" sz="2800" b="1" dirty="0">
              <a:latin typeface="Arial Black" panose="020B0A04020102020204" pitchFamily="34" charset="0"/>
            </a:rPr>
            <a:t> for å lese med </a:t>
          </a:r>
          <a:r>
            <a:rPr lang="en-US" sz="2800" b="1" dirty="0" err="1">
              <a:latin typeface="Arial Black" panose="020B0A04020102020204" pitchFamily="34" charset="0"/>
            </a:rPr>
            <a:t>barna</a:t>
          </a:r>
          <a:endParaRPr lang="en-US" sz="2800" b="1" dirty="0">
            <a:latin typeface="Arial Black" panose="020B0A04020102020204" pitchFamily="34" charset="0"/>
          </a:endParaRPr>
        </a:p>
        <a:p>
          <a:pPr rtl="0"/>
          <a:endParaRPr lang="en-US" sz="2800" b="1" dirty="0">
            <a:latin typeface="Arial Black" panose="020B0A04020102020204" pitchFamily="34" charset="0"/>
          </a:endParaRPr>
        </a:p>
      </dgm:t>
    </dgm:pt>
    <dgm:pt modelId="{43026727-EE43-4BA0-860F-3239F05FB5C8}" type="parTrans" cxnId="{E8A1DE99-D9CA-4522-837B-7B0E14C54604}">
      <dgm:prSet/>
      <dgm:spPr/>
      <dgm:t>
        <a:bodyPr/>
        <a:lstStyle/>
        <a:p>
          <a:endParaRPr lang="nb-NO"/>
        </a:p>
      </dgm:t>
    </dgm:pt>
    <dgm:pt modelId="{70A2053E-D0F1-4B08-94B9-E86B09FC8D95}" type="sibTrans" cxnId="{E8A1DE99-D9CA-4522-837B-7B0E14C54604}">
      <dgm:prSet/>
      <dgm:spPr/>
      <dgm:t>
        <a:bodyPr/>
        <a:lstStyle/>
        <a:p>
          <a:endParaRPr lang="nb-NO"/>
        </a:p>
      </dgm:t>
    </dgm:pt>
    <dgm:pt modelId="{5190E3F2-58EA-48A7-B095-9475858E6ACC}" type="pres">
      <dgm:prSet presAssocID="{9B3776DA-0448-479F-9F40-6C866491E72A}" presName="vert0" presStyleCnt="0">
        <dgm:presLayoutVars>
          <dgm:dir/>
          <dgm:animOne val="branch"/>
          <dgm:animLvl val="lvl"/>
        </dgm:presLayoutVars>
      </dgm:prSet>
      <dgm:spPr/>
    </dgm:pt>
    <dgm:pt modelId="{DB5F67DD-22B9-4047-B033-A1A3A837DE73}" type="pres">
      <dgm:prSet presAssocID="{996ABE59-4695-486C-B7EE-81643FC8CF42}" presName="thickLine" presStyleLbl="alignNode1" presStyleIdx="0" presStyleCnt="13"/>
      <dgm:spPr/>
    </dgm:pt>
    <dgm:pt modelId="{1FADFED4-46A6-4A69-AF3F-3326C4511937}" type="pres">
      <dgm:prSet presAssocID="{996ABE59-4695-486C-B7EE-81643FC8CF42}" presName="horz1" presStyleCnt="0"/>
      <dgm:spPr/>
    </dgm:pt>
    <dgm:pt modelId="{0D514041-710F-4D73-B77A-8B5F41870A82}" type="pres">
      <dgm:prSet presAssocID="{996ABE59-4695-486C-B7EE-81643FC8CF42}" presName="tx1" presStyleLbl="revTx" presStyleIdx="0" presStyleCnt="13"/>
      <dgm:spPr/>
    </dgm:pt>
    <dgm:pt modelId="{8AD690A6-454A-4BD4-B66A-ACF906988110}" type="pres">
      <dgm:prSet presAssocID="{996ABE59-4695-486C-B7EE-81643FC8CF42}" presName="vert1" presStyleCnt="0"/>
      <dgm:spPr/>
    </dgm:pt>
    <dgm:pt modelId="{93B51E4E-6D02-4DFF-9E9B-75C1C0BA653F}" type="pres">
      <dgm:prSet presAssocID="{FADBE340-D9D6-4E82-B397-C0C90B9D56FE}" presName="thickLine" presStyleLbl="alignNode1" presStyleIdx="1" presStyleCnt="13"/>
      <dgm:spPr/>
    </dgm:pt>
    <dgm:pt modelId="{3F50DA9C-A317-40A0-B6A2-54ED8CA58178}" type="pres">
      <dgm:prSet presAssocID="{FADBE340-D9D6-4E82-B397-C0C90B9D56FE}" presName="horz1" presStyleCnt="0"/>
      <dgm:spPr/>
    </dgm:pt>
    <dgm:pt modelId="{432D8A72-E766-47E7-88A3-EE5476D8B579}" type="pres">
      <dgm:prSet presAssocID="{FADBE340-D9D6-4E82-B397-C0C90B9D56FE}" presName="tx1" presStyleLbl="revTx" presStyleIdx="1" presStyleCnt="13"/>
      <dgm:spPr/>
    </dgm:pt>
    <dgm:pt modelId="{40B626E8-74DA-47D7-8D56-D58B7B43BEBF}" type="pres">
      <dgm:prSet presAssocID="{FADBE340-D9D6-4E82-B397-C0C90B9D56FE}" presName="vert1" presStyleCnt="0"/>
      <dgm:spPr/>
    </dgm:pt>
    <dgm:pt modelId="{137BB9B2-B536-47E2-8EAA-68F7D13E20F1}" type="pres">
      <dgm:prSet presAssocID="{CBF93778-54D4-46FD-A4F1-75ADB37282CB}" presName="thickLine" presStyleLbl="alignNode1" presStyleIdx="2" presStyleCnt="13"/>
      <dgm:spPr/>
    </dgm:pt>
    <dgm:pt modelId="{13425F20-1681-4CEF-97CA-6C69368ECA47}" type="pres">
      <dgm:prSet presAssocID="{CBF93778-54D4-46FD-A4F1-75ADB37282CB}" presName="horz1" presStyleCnt="0"/>
      <dgm:spPr/>
    </dgm:pt>
    <dgm:pt modelId="{70A4221B-ADEA-4E2B-9A03-9A03DBEC749F}" type="pres">
      <dgm:prSet presAssocID="{CBF93778-54D4-46FD-A4F1-75ADB37282CB}" presName="tx1" presStyleLbl="revTx" presStyleIdx="2" presStyleCnt="13"/>
      <dgm:spPr/>
    </dgm:pt>
    <dgm:pt modelId="{08B0E4CC-1B28-4A33-944B-F7DA9D95E624}" type="pres">
      <dgm:prSet presAssocID="{CBF93778-54D4-46FD-A4F1-75ADB37282CB}" presName="vert1" presStyleCnt="0"/>
      <dgm:spPr/>
    </dgm:pt>
    <dgm:pt modelId="{014355FC-AF7E-45B7-AED5-33F56866452A}" type="pres">
      <dgm:prSet presAssocID="{2BAF07A0-5F92-49BD-9F50-1C4D19335E85}" presName="thickLine" presStyleLbl="alignNode1" presStyleIdx="3" presStyleCnt="13"/>
      <dgm:spPr/>
    </dgm:pt>
    <dgm:pt modelId="{E3A24507-0EC2-4FDB-8FC0-980F286AAEE0}" type="pres">
      <dgm:prSet presAssocID="{2BAF07A0-5F92-49BD-9F50-1C4D19335E85}" presName="horz1" presStyleCnt="0"/>
      <dgm:spPr/>
    </dgm:pt>
    <dgm:pt modelId="{35841C81-7889-430F-B53D-0B5B2EBECCE3}" type="pres">
      <dgm:prSet presAssocID="{2BAF07A0-5F92-49BD-9F50-1C4D19335E85}" presName="tx1" presStyleLbl="revTx" presStyleIdx="3" presStyleCnt="13"/>
      <dgm:spPr/>
    </dgm:pt>
    <dgm:pt modelId="{4B0CB920-3663-44A7-BA7C-14BEE5E5B744}" type="pres">
      <dgm:prSet presAssocID="{2BAF07A0-5F92-49BD-9F50-1C4D19335E85}" presName="vert1" presStyleCnt="0"/>
      <dgm:spPr/>
    </dgm:pt>
    <dgm:pt modelId="{C5C18289-8BF8-4914-866A-608543DF1326}" type="pres">
      <dgm:prSet presAssocID="{E07D79DB-6182-4CAD-804A-590B1CE6C800}" presName="thickLine" presStyleLbl="alignNode1" presStyleIdx="4" presStyleCnt="13"/>
      <dgm:spPr/>
    </dgm:pt>
    <dgm:pt modelId="{99284139-C4E4-4B8B-9AB2-1ACC56A282EC}" type="pres">
      <dgm:prSet presAssocID="{E07D79DB-6182-4CAD-804A-590B1CE6C800}" presName="horz1" presStyleCnt="0"/>
      <dgm:spPr/>
    </dgm:pt>
    <dgm:pt modelId="{123991C6-B97E-4FF2-863F-9266806148CE}" type="pres">
      <dgm:prSet presAssocID="{E07D79DB-6182-4CAD-804A-590B1CE6C800}" presName="tx1" presStyleLbl="revTx" presStyleIdx="4" presStyleCnt="13"/>
      <dgm:spPr/>
    </dgm:pt>
    <dgm:pt modelId="{61571589-D127-4586-A14A-0D039EC8951E}" type="pres">
      <dgm:prSet presAssocID="{E07D79DB-6182-4CAD-804A-590B1CE6C800}" presName="vert1" presStyleCnt="0"/>
      <dgm:spPr/>
    </dgm:pt>
    <dgm:pt modelId="{3C124D1B-DF33-4B20-B4F2-B90009687D61}" type="pres">
      <dgm:prSet presAssocID="{34DF0592-0BAA-46D2-BE38-6702DB1E0554}" presName="thickLine" presStyleLbl="alignNode1" presStyleIdx="5" presStyleCnt="13"/>
      <dgm:spPr/>
    </dgm:pt>
    <dgm:pt modelId="{2FCDAE13-A063-4428-B1EA-8300FD1A3D2E}" type="pres">
      <dgm:prSet presAssocID="{34DF0592-0BAA-46D2-BE38-6702DB1E0554}" presName="horz1" presStyleCnt="0"/>
      <dgm:spPr/>
    </dgm:pt>
    <dgm:pt modelId="{14CB9394-15CE-4524-9875-7D759C91A548}" type="pres">
      <dgm:prSet presAssocID="{34DF0592-0BAA-46D2-BE38-6702DB1E0554}" presName="tx1" presStyleLbl="revTx" presStyleIdx="5" presStyleCnt="13"/>
      <dgm:spPr/>
    </dgm:pt>
    <dgm:pt modelId="{C202B3F0-0DDE-4845-9840-64C2A5764EFF}" type="pres">
      <dgm:prSet presAssocID="{34DF0592-0BAA-46D2-BE38-6702DB1E0554}" presName="vert1" presStyleCnt="0"/>
      <dgm:spPr/>
    </dgm:pt>
    <dgm:pt modelId="{AC334EB4-F899-481D-80CE-60C013A4F26A}" type="pres">
      <dgm:prSet presAssocID="{37126F10-A8FB-4649-BA32-2F5C701A0A33}" presName="thickLine" presStyleLbl="alignNode1" presStyleIdx="6" presStyleCnt="13"/>
      <dgm:spPr/>
    </dgm:pt>
    <dgm:pt modelId="{4EB1145A-AB52-4C91-B0F1-E6C760C140BD}" type="pres">
      <dgm:prSet presAssocID="{37126F10-A8FB-4649-BA32-2F5C701A0A33}" presName="horz1" presStyleCnt="0"/>
      <dgm:spPr/>
    </dgm:pt>
    <dgm:pt modelId="{9A7C182B-D23A-4498-89BD-308D4F59DF3B}" type="pres">
      <dgm:prSet presAssocID="{37126F10-A8FB-4649-BA32-2F5C701A0A33}" presName="tx1" presStyleLbl="revTx" presStyleIdx="6" presStyleCnt="13"/>
      <dgm:spPr/>
    </dgm:pt>
    <dgm:pt modelId="{41C2DE48-D716-43F0-A727-9F6DA98E42C4}" type="pres">
      <dgm:prSet presAssocID="{37126F10-A8FB-4649-BA32-2F5C701A0A33}" presName="vert1" presStyleCnt="0"/>
      <dgm:spPr/>
    </dgm:pt>
    <dgm:pt modelId="{AD335ABF-AF21-487E-968F-471B26CC8327}" type="pres">
      <dgm:prSet presAssocID="{59EC5AF5-C92D-4F13-9029-6ECBFF2205A3}" presName="thickLine" presStyleLbl="alignNode1" presStyleIdx="7" presStyleCnt="13"/>
      <dgm:spPr/>
    </dgm:pt>
    <dgm:pt modelId="{7F205850-B6AD-469B-8FE2-268F7886559E}" type="pres">
      <dgm:prSet presAssocID="{59EC5AF5-C92D-4F13-9029-6ECBFF2205A3}" presName="horz1" presStyleCnt="0"/>
      <dgm:spPr/>
    </dgm:pt>
    <dgm:pt modelId="{44087C7A-5D5A-4B4A-9F5B-75E384D1E8F6}" type="pres">
      <dgm:prSet presAssocID="{59EC5AF5-C92D-4F13-9029-6ECBFF2205A3}" presName="tx1" presStyleLbl="revTx" presStyleIdx="7" presStyleCnt="13"/>
      <dgm:spPr/>
    </dgm:pt>
    <dgm:pt modelId="{6F5FE3B2-F4E8-429B-B9C2-95054A5509AD}" type="pres">
      <dgm:prSet presAssocID="{59EC5AF5-C92D-4F13-9029-6ECBFF2205A3}" presName="vert1" presStyleCnt="0"/>
      <dgm:spPr/>
    </dgm:pt>
    <dgm:pt modelId="{380E9F06-8578-4CFF-80D2-1C5967191300}" type="pres">
      <dgm:prSet presAssocID="{C9AF1170-6979-4247-A287-4D252914306D}" presName="thickLine" presStyleLbl="alignNode1" presStyleIdx="8" presStyleCnt="13"/>
      <dgm:spPr/>
    </dgm:pt>
    <dgm:pt modelId="{97A38594-6101-40CB-AAED-AC7FFD7CA34E}" type="pres">
      <dgm:prSet presAssocID="{C9AF1170-6979-4247-A287-4D252914306D}" presName="horz1" presStyleCnt="0"/>
      <dgm:spPr/>
    </dgm:pt>
    <dgm:pt modelId="{EF91E1C1-A162-4C36-8FED-84AB4F41A4AE}" type="pres">
      <dgm:prSet presAssocID="{C9AF1170-6979-4247-A287-4D252914306D}" presName="tx1" presStyleLbl="revTx" presStyleIdx="8" presStyleCnt="13"/>
      <dgm:spPr/>
    </dgm:pt>
    <dgm:pt modelId="{7336C1F1-5244-49F4-9B52-787EB651C836}" type="pres">
      <dgm:prSet presAssocID="{C9AF1170-6979-4247-A287-4D252914306D}" presName="vert1" presStyleCnt="0"/>
      <dgm:spPr/>
    </dgm:pt>
    <dgm:pt modelId="{D348FA50-C4E9-43E5-8F24-04ABB0FF5941}" type="pres">
      <dgm:prSet presAssocID="{564B9BFD-3F23-46B7-8793-5D36A879A9CF}" presName="thickLine" presStyleLbl="alignNode1" presStyleIdx="9" presStyleCnt="13"/>
      <dgm:spPr/>
    </dgm:pt>
    <dgm:pt modelId="{B02157D8-361E-4315-942D-13B411AF34A1}" type="pres">
      <dgm:prSet presAssocID="{564B9BFD-3F23-46B7-8793-5D36A879A9CF}" presName="horz1" presStyleCnt="0"/>
      <dgm:spPr/>
    </dgm:pt>
    <dgm:pt modelId="{65F29AB1-F5AE-4709-A779-D805A9E60EE1}" type="pres">
      <dgm:prSet presAssocID="{564B9BFD-3F23-46B7-8793-5D36A879A9CF}" presName="tx1" presStyleLbl="revTx" presStyleIdx="9" presStyleCnt="13"/>
      <dgm:spPr/>
    </dgm:pt>
    <dgm:pt modelId="{9D1B9608-318C-42AF-91E3-E62A120EE9E8}" type="pres">
      <dgm:prSet presAssocID="{564B9BFD-3F23-46B7-8793-5D36A879A9CF}" presName="vert1" presStyleCnt="0"/>
      <dgm:spPr/>
    </dgm:pt>
    <dgm:pt modelId="{10EDC2DE-3F09-4277-B5BA-04DE89408316}" type="pres">
      <dgm:prSet presAssocID="{79CFE7CD-D563-4888-9269-BFE725788F2C}" presName="thickLine" presStyleLbl="alignNode1" presStyleIdx="10" presStyleCnt="13"/>
      <dgm:spPr/>
    </dgm:pt>
    <dgm:pt modelId="{B9AFDF16-9257-48A9-8942-56F2EE6B49BE}" type="pres">
      <dgm:prSet presAssocID="{79CFE7CD-D563-4888-9269-BFE725788F2C}" presName="horz1" presStyleCnt="0"/>
      <dgm:spPr/>
    </dgm:pt>
    <dgm:pt modelId="{0B4085BB-D35F-45E8-8BA0-CEF7402F1A00}" type="pres">
      <dgm:prSet presAssocID="{79CFE7CD-D563-4888-9269-BFE725788F2C}" presName="tx1" presStyleLbl="revTx" presStyleIdx="10" presStyleCnt="13"/>
      <dgm:spPr/>
    </dgm:pt>
    <dgm:pt modelId="{CC8DA5FF-4442-4ED9-B9D5-160A7BA54058}" type="pres">
      <dgm:prSet presAssocID="{79CFE7CD-D563-4888-9269-BFE725788F2C}" presName="vert1" presStyleCnt="0"/>
      <dgm:spPr/>
    </dgm:pt>
    <dgm:pt modelId="{EAD6A7A3-3D6D-40D7-A2C5-D0C5C26B76F5}" type="pres">
      <dgm:prSet presAssocID="{565B48DF-6697-463A-B572-5991AF5137AF}" presName="thickLine" presStyleLbl="alignNode1" presStyleIdx="11" presStyleCnt="13"/>
      <dgm:spPr/>
    </dgm:pt>
    <dgm:pt modelId="{64F48447-0410-4A97-B015-1D56EAEFD720}" type="pres">
      <dgm:prSet presAssocID="{565B48DF-6697-463A-B572-5991AF5137AF}" presName="horz1" presStyleCnt="0"/>
      <dgm:spPr/>
    </dgm:pt>
    <dgm:pt modelId="{00802C80-CE7F-42EC-8B41-37B5B8509A32}" type="pres">
      <dgm:prSet presAssocID="{565B48DF-6697-463A-B572-5991AF5137AF}" presName="tx1" presStyleLbl="revTx" presStyleIdx="11" presStyleCnt="13"/>
      <dgm:spPr/>
    </dgm:pt>
    <dgm:pt modelId="{CF9649A7-EFA1-4B11-9FB6-0CC3B7ED98BC}" type="pres">
      <dgm:prSet presAssocID="{565B48DF-6697-463A-B572-5991AF5137AF}" presName="vert1" presStyleCnt="0"/>
      <dgm:spPr/>
    </dgm:pt>
    <dgm:pt modelId="{08DF510D-C99E-4798-A29E-970DDC455240}" type="pres">
      <dgm:prSet presAssocID="{08518C1C-B0C7-44BB-9349-BE59693F3369}" presName="thickLine" presStyleLbl="alignNode1" presStyleIdx="12" presStyleCnt="13"/>
      <dgm:spPr/>
    </dgm:pt>
    <dgm:pt modelId="{7BF8D9CC-2FB3-4642-A08A-8C36A29ACD77}" type="pres">
      <dgm:prSet presAssocID="{08518C1C-B0C7-44BB-9349-BE59693F3369}" presName="horz1" presStyleCnt="0"/>
      <dgm:spPr/>
    </dgm:pt>
    <dgm:pt modelId="{2AB257B7-19C5-4A66-B749-847FEEE2FAEA}" type="pres">
      <dgm:prSet presAssocID="{08518C1C-B0C7-44BB-9349-BE59693F3369}" presName="tx1" presStyleLbl="revTx" presStyleIdx="12" presStyleCnt="13"/>
      <dgm:spPr/>
    </dgm:pt>
    <dgm:pt modelId="{3D822EE3-32E2-47DF-9C98-600A9BF9A3AE}" type="pres">
      <dgm:prSet presAssocID="{08518C1C-B0C7-44BB-9349-BE59693F3369}" presName="vert1" presStyleCnt="0"/>
      <dgm:spPr/>
    </dgm:pt>
  </dgm:ptLst>
  <dgm:cxnLst>
    <dgm:cxn modelId="{E49C1302-95C1-4AF3-B752-55889D51783A}" type="presOf" srcId="{08518C1C-B0C7-44BB-9349-BE59693F3369}" destId="{2AB257B7-19C5-4A66-B749-847FEEE2FAEA}" srcOrd="0" destOrd="0" presId="urn:microsoft.com/office/officeart/2008/layout/LinedList"/>
    <dgm:cxn modelId="{F392FB08-55B9-4DF0-9547-2D844EEA34AC}" type="presOf" srcId="{2BAF07A0-5F92-49BD-9F50-1C4D19335E85}" destId="{35841C81-7889-430F-B53D-0B5B2EBECCE3}" srcOrd="0" destOrd="0" presId="urn:microsoft.com/office/officeart/2008/layout/LinedList"/>
    <dgm:cxn modelId="{9DA5F913-579A-41E0-8198-8020F33587BB}" type="presOf" srcId="{565B48DF-6697-463A-B572-5991AF5137AF}" destId="{00802C80-CE7F-42EC-8B41-37B5B8509A32}" srcOrd="0" destOrd="0" presId="urn:microsoft.com/office/officeart/2008/layout/LinedList"/>
    <dgm:cxn modelId="{40DF4517-8664-4379-80F1-FD4DF0E5960A}" type="presOf" srcId="{E07D79DB-6182-4CAD-804A-590B1CE6C800}" destId="{123991C6-B97E-4FF2-863F-9266806148CE}" srcOrd="0" destOrd="0" presId="urn:microsoft.com/office/officeart/2008/layout/LinedList"/>
    <dgm:cxn modelId="{EF2A3F1A-E8E9-474C-B830-9E892C5781AF}" srcId="{9B3776DA-0448-479F-9F40-6C866491E72A}" destId="{34DF0592-0BAA-46D2-BE38-6702DB1E0554}" srcOrd="5" destOrd="0" parTransId="{7F2F05B5-C026-487A-BD54-0A7EABB75E03}" sibTransId="{DBA3A090-C75B-43A4-8FE1-362193FCCE46}"/>
    <dgm:cxn modelId="{A32E8221-373D-40A3-B629-74B15F711C6D}" srcId="{9B3776DA-0448-479F-9F40-6C866491E72A}" destId="{FADBE340-D9D6-4E82-B397-C0C90B9D56FE}" srcOrd="1" destOrd="0" parTransId="{1B8C33AA-0DBD-45E0-8D4E-DCF2F6336E4A}" sibTransId="{7C2B945F-520C-4001-9DE9-8CF6B0DE3394}"/>
    <dgm:cxn modelId="{24D20724-4390-487F-A1D0-E021FEF28178}" type="presOf" srcId="{9B3776DA-0448-479F-9F40-6C866491E72A}" destId="{5190E3F2-58EA-48A7-B095-9475858E6ACC}" srcOrd="0" destOrd="0" presId="urn:microsoft.com/office/officeart/2008/layout/LinedList"/>
    <dgm:cxn modelId="{8F4D162A-5CB9-48A4-A265-88E12F1CE109}" srcId="{9B3776DA-0448-479F-9F40-6C866491E72A}" destId="{564B9BFD-3F23-46B7-8793-5D36A879A9CF}" srcOrd="9" destOrd="0" parTransId="{4FB277CA-8812-4C11-849F-44D8890A8A9B}" sibTransId="{D9519589-EFC8-4B35-928F-FD2BC5E1DD11}"/>
    <dgm:cxn modelId="{56480530-9665-486E-A4D7-E8C8CFC4F825}" srcId="{9B3776DA-0448-479F-9F40-6C866491E72A}" destId="{565B48DF-6697-463A-B572-5991AF5137AF}" srcOrd="11" destOrd="0" parTransId="{F1129DAA-A37C-4ED9-91FB-96B8E53E4DD9}" sibTransId="{3A78959E-4E9E-4953-80AF-358089AC221E}"/>
    <dgm:cxn modelId="{F2FFFB3B-9973-464D-B601-128D4AC1F311}" type="presOf" srcId="{FADBE340-D9D6-4E82-B397-C0C90B9D56FE}" destId="{432D8A72-E766-47E7-88A3-EE5476D8B579}" srcOrd="0" destOrd="0" presId="urn:microsoft.com/office/officeart/2008/layout/LinedList"/>
    <dgm:cxn modelId="{8CB44041-09B0-4830-B653-2D196C36EF5D}" srcId="{9B3776DA-0448-479F-9F40-6C866491E72A}" destId="{2BAF07A0-5F92-49BD-9F50-1C4D19335E85}" srcOrd="3" destOrd="0" parTransId="{D0692183-210E-4C05-A9BC-790E58856873}" sibTransId="{A8A59B62-6449-4994-A045-B931C4CD495B}"/>
    <dgm:cxn modelId="{06FB1D65-8378-46FD-AA2D-B7CB1864C4A5}" type="presOf" srcId="{564B9BFD-3F23-46B7-8793-5D36A879A9CF}" destId="{65F29AB1-F5AE-4709-A779-D805A9E60EE1}" srcOrd="0" destOrd="0" presId="urn:microsoft.com/office/officeart/2008/layout/LinedList"/>
    <dgm:cxn modelId="{9B1A7246-AF45-45B0-AC90-17C16A62715B}" type="presOf" srcId="{79CFE7CD-D563-4888-9269-BFE725788F2C}" destId="{0B4085BB-D35F-45E8-8BA0-CEF7402F1A00}" srcOrd="0" destOrd="0" presId="urn:microsoft.com/office/officeart/2008/layout/LinedList"/>
    <dgm:cxn modelId="{172D276A-4639-439C-9060-73FFC8FB0671}" srcId="{9B3776DA-0448-479F-9F40-6C866491E72A}" destId="{79CFE7CD-D563-4888-9269-BFE725788F2C}" srcOrd="10" destOrd="0" parTransId="{A443AA3A-B300-4950-80DD-6189C02D2AB9}" sibTransId="{6E7DFE7E-BD94-4026-AA9F-B2F3BF0123AD}"/>
    <dgm:cxn modelId="{AE66E350-BEDB-4918-AA07-C00ACA758594}" srcId="{9B3776DA-0448-479F-9F40-6C866491E72A}" destId="{59EC5AF5-C92D-4F13-9029-6ECBFF2205A3}" srcOrd="7" destOrd="0" parTransId="{858754BC-12C1-47B5-9470-D63D1A550C7B}" sibTransId="{9B49050D-0854-4574-A913-56F3D2BA9732}"/>
    <dgm:cxn modelId="{4BBDC288-5376-4305-8B82-DA7F99D2EBE6}" type="presOf" srcId="{C9AF1170-6979-4247-A287-4D252914306D}" destId="{EF91E1C1-A162-4C36-8FED-84AB4F41A4AE}" srcOrd="0" destOrd="0" presId="urn:microsoft.com/office/officeart/2008/layout/LinedList"/>
    <dgm:cxn modelId="{E8A1DE99-D9CA-4522-837B-7B0E14C54604}" srcId="{9B3776DA-0448-479F-9F40-6C866491E72A}" destId="{996ABE59-4695-486C-B7EE-81643FC8CF42}" srcOrd="0" destOrd="0" parTransId="{43026727-EE43-4BA0-860F-3239F05FB5C8}" sibTransId="{70A2053E-D0F1-4B08-94B9-E86B09FC8D95}"/>
    <dgm:cxn modelId="{95AA159B-AE1E-4D96-A80F-0E0A75098AE9}" srcId="{9B3776DA-0448-479F-9F40-6C866491E72A}" destId="{37126F10-A8FB-4649-BA32-2F5C701A0A33}" srcOrd="6" destOrd="0" parTransId="{7934740C-C907-4C3B-95F8-8684F8791646}" sibTransId="{35A90A69-7486-488F-A83E-D2EC1A010B43}"/>
    <dgm:cxn modelId="{704F82B2-6BD9-4007-B160-CAF708E11ACF}" srcId="{9B3776DA-0448-479F-9F40-6C866491E72A}" destId="{08518C1C-B0C7-44BB-9349-BE59693F3369}" srcOrd="12" destOrd="0" parTransId="{BE3A3F31-9C19-4A33-AAAF-FCDB49A6BECB}" sibTransId="{93AC693D-C7CB-4D56-9EA0-62345B448380}"/>
    <dgm:cxn modelId="{F678CFD8-8ACB-4F6F-960C-110F07C41C15}" srcId="{9B3776DA-0448-479F-9F40-6C866491E72A}" destId="{E07D79DB-6182-4CAD-804A-590B1CE6C800}" srcOrd="4" destOrd="0" parTransId="{6C0EF743-6FAF-4852-B733-1E6E6C931419}" sibTransId="{D75AD172-9325-4E30-ABAB-52ACBE08F434}"/>
    <dgm:cxn modelId="{2C8091E1-950F-4837-9FAB-B4E985955E98}" type="presOf" srcId="{CBF93778-54D4-46FD-A4F1-75ADB37282CB}" destId="{70A4221B-ADEA-4E2B-9A03-9A03DBEC749F}" srcOrd="0" destOrd="0" presId="urn:microsoft.com/office/officeart/2008/layout/LinedList"/>
    <dgm:cxn modelId="{5DF373E9-6899-4BB9-982B-D26191E8F247}" type="presOf" srcId="{34DF0592-0BAA-46D2-BE38-6702DB1E0554}" destId="{14CB9394-15CE-4524-9875-7D759C91A548}" srcOrd="0" destOrd="0" presId="urn:microsoft.com/office/officeart/2008/layout/LinedList"/>
    <dgm:cxn modelId="{BFD028EF-3C67-4DA3-9CFA-6DEC74B477D0}" type="presOf" srcId="{37126F10-A8FB-4649-BA32-2F5C701A0A33}" destId="{9A7C182B-D23A-4498-89BD-308D4F59DF3B}" srcOrd="0" destOrd="0" presId="urn:microsoft.com/office/officeart/2008/layout/LinedList"/>
    <dgm:cxn modelId="{73A1C6F0-FE62-41E8-99D3-50DE61D52DEF}" srcId="{9B3776DA-0448-479F-9F40-6C866491E72A}" destId="{C9AF1170-6979-4247-A287-4D252914306D}" srcOrd="8" destOrd="0" parTransId="{AB360759-1E24-4851-B06D-4130A4520CC3}" sibTransId="{6B67024B-3DA1-465C-ADD1-5725C5DFD5F6}"/>
    <dgm:cxn modelId="{306A14F3-8FCA-435B-933B-4AFC80E903A0}" type="presOf" srcId="{59EC5AF5-C92D-4F13-9029-6ECBFF2205A3}" destId="{44087C7A-5D5A-4B4A-9F5B-75E384D1E8F6}" srcOrd="0" destOrd="0" presId="urn:microsoft.com/office/officeart/2008/layout/LinedList"/>
    <dgm:cxn modelId="{10177BF4-E416-4F66-A057-0BDF6D3E5590}" type="presOf" srcId="{996ABE59-4695-486C-B7EE-81643FC8CF42}" destId="{0D514041-710F-4D73-B77A-8B5F41870A82}" srcOrd="0" destOrd="0" presId="urn:microsoft.com/office/officeart/2008/layout/LinedList"/>
    <dgm:cxn modelId="{D55C5FFA-9750-457B-AD11-E6DDFF28FEC6}" srcId="{9B3776DA-0448-479F-9F40-6C866491E72A}" destId="{CBF93778-54D4-46FD-A4F1-75ADB37282CB}" srcOrd="2" destOrd="0" parTransId="{E9322B9A-B914-48EB-9DFA-24CF314FC233}" sibTransId="{B1F1B8BB-F98D-4459-84ED-8F1242A2D4DC}"/>
    <dgm:cxn modelId="{62C54A0A-3D2B-4EEC-930E-6ABB396D91A0}" type="presParOf" srcId="{5190E3F2-58EA-48A7-B095-9475858E6ACC}" destId="{DB5F67DD-22B9-4047-B033-A1A3A837DE73}" srcOrd="0" destOrd="0" presId="urn:microsoft.com/office/officeart/2008/layout/LinedList"/>
    <dgm:cxn modelId="{9FB460A2-7CCB-4989-B8EB-5FF363E33645}" type="presParOf" srcId="{5190E3F2-58EA-48A7-B095-9475858E6ACC}" destId="{1FADFED4-46A6-4A69-AF3F-3326C4511937}" srcOrd="1" destOrd="0" presId="urn:microsoft.com/office/officeart/2008/layout/LinedList"/>
    <dgm:cxn modelId="{B49AF21F-DCFF-49A8-A1AE-BD4FF8E790B3}" type="presParOf" srcId="{1FADFED4-46A6-4A69-AF3F-3326C4511937}" destId="{0D514041-710F-4D73-B77A-8B5F41870A82}" srcOrd="0" destOrd="0" presId="urn:microsoft.com/office/officeart/2008/layout/LinedList"/>
    <dgm:cxn modelId="{C3645BB9-64E0-492F-BBB5-DE05DFDE4807}" type="presParOf" srcId="{1FADFED4-46A6-4A69-AF3F-3326C4511937}" destId="{8AD690A6-454A-4BD4-B66A-ACF906988110}" srcOrd="1" destOrd="0" presId="urn:microsoft.com/office/officeart/2008/layout/LinedList"/>
    <dgm:cxn modelId="{527B4C62-DC5D-4EAF-9602-CBEAFE743B20}" type="presParOf" srcId="{5190E3F2-58EA-48A7-B095-9475858E6ACC}" destId="{93B51E4E-6D02-4DFF-9E9B-75C1C0BA653F}" srcOrd="2" destOrd="0" presId="urn:microsoft.com/office/officeart/2008/layout/LinedList"/>
    <dgm:cxn modelId="{9DE3EEF8-FE1A-486B-A2E7-DF76402F4897}" type="presParOf" srcId="{5190E3F2-58EA-48A7-B095-9475858E6ACC}" destId="{3F50DA9C-A317-40A0-B6A2-54ED8CA58178}" srcOrd="3" destOrd="0" presId="urn:microsoft.com/office/officeart/2008/layout/LinedList"/>
    <dgm:cxn modelId="{6A0A9932-544B-4BA2-9E5B-4293EFC5EFF3}" type="presParOf" srcId="{3F50DA9C-A317-40A0-B6A2-54ED8CA58178}" destId="{432D8A72-E766-47E7-88A3-EE5476D8B579}" srcOrd="0" destOrd="0" presId="urn:microsoft.com/office/officeart/2008/layout/LinedList"/>
    <dgm:cxn modelId="{2905CEFA-0A9D-4180-9D1B-239E761FE0A4}" type="presParOf" srcId="{3F50DA9C-A317-40A0-B6A2-54ED8CA58178}" destId="{40B626E8-74DA-47D7-8D56-D58B7B43BEBF}" srcOrd="1" destOrd="0" presId="urn:microsoft.com/office/officeart/2008/layout/LinedList"/>
    <dgm:cxn modelId="{52AC19B2-7E49-4AF6-9646-93AD9E34F38F}" type="presParOf" srcId="{5190E3F2-58EA-48A7-B095-9475858E6ACC}" destId="{137BB9B2-B536-47E2-8EAA-68F7D13E20F1}" srcOrd="4" destOrd="0" presId="urn:microsoft.com/office/officeart/2008/layout/LinedList"/>
    <dgm:cxn modelId="{8EF68A00-4D75-49FB-B2D4-862B455FCA28}" type="presParOf" srcId="{5190E3F2-58EA-48A7-B095-9475858E6ACC}" destId="{13425F20-1681-4CEF-97CA-6C69368ECA47}" srcOrd="5" destOrd="0" presId="urn:microsoft.com/office/officeart/2008/layout/LinedList"/>
    <dgm:cxn modelId="{AB20C9B2-14F0-4817-9ECE-0000995E58AD}" type="presParOf" srcId="{13425F20-1681-4CEF-97CA-6C69368ECA47}" destId="{70A4221B-ADEA-4E2B-9A03-9A03DBEC749F}" srcOrd="0" destOrd="0" presId="urn:microsoft.com/office/officeart/2008/layout/LinedList"/>
    <dgm:cxn modelId="{C96354B1-B647-4887-A499-A7820934855F}" type="presParOf" srcId="{13425F20-1681-4CEF-97CA-6C69368ECA47}" destId="{08B0E4CC-1B28-4A33-944B-F7DA9D95E624}" srcOrd="1" destOrd="0" presId="urn:microsoft.com/office/officeart/2008/layout/LinedList"/>
    <dgm:cxn modelId="{F24134AA-C1C6-407C-B7C1-7D87E482BF1D}" type="presParOf" srcId="{5190E3F2-58EA-48A7-B095-9475858E6ACC}" destId="{014355FC-AF7E-45B7-AED5-33F56866452A}" srcOrd="6" destOrd="0" presId="urn:microsoft.com/office/officeart/2008/layout/LinedList"/>
    <dgm:cxn modelId="{DD86A3C4-D04B-4FD6-AB98-164AD82E9629}" type="presParOf" srcId="{5190E3F2-58EA-48A7-B095-9475858E6ACC}" destId="{E3A24507-0EC2-4FDB-8FC0-980F286AAEE0}" srcOrd="7" destOrd="0" presId="urn:microsoft.com/office/officeart/2008/layout/LinedList"/>
    <dgm:cxn modelId="{C866CB90-1465-4E78-9D77-8EC79438F9E1}" type="presParOf" srcId="{E3A24507-0EC2-4FDB-8FC0-980F286AAEE0}" destId="{35841C81-7889-430F-B53D-0B5B2EBECCE3}" srcOrd="0" destOrd="0" presId="urn:microsoft.com/office/officeart/2008/layout/LinedList"/>
    <dgm:cxn modelId="{E7185C33-4458-4D68-A10D-ED8C5DA8C5C4}" type="presParOf" srcId="{E3A24507-0EC2-4FDB-8FC0-980F286AAEE0}" destId="{4B0CB920-3663-44A7-BA7C-14BEE5E5B744}" srcOrd="1" destOrd="0" presId="urn:microsoft.com/office/officeart/2008/layout/LinedList"/>
    <dgm:cxn modelId="{29CF338D-90EA-4323-AFDB-BC9329E2F1AD}" type="presParOf" srcId="{5190E3F2-58EA-48A7-B095-9475858E6ACC}" destId="{C5C18289-8BF8-4914-866A-608543DF1326}" srcOrd="8" destOrd="0" presId="urn:microsoft.com/office/officeart/2008/layout/LinedList"/>
    <dgm:cxn modelId="{C9CC81DD-DC81-4876-9A75-F14FC759826B}" type="presParOf" srcId="{5190E3F2-58EA-48A7-B095-9475858E6ACC}" destId="{99284139-C4E4-4B8B-9AB2-1ACC56A282EC}" srcOrd="9" destOrd="0" presId="urn:microsoft.com/office/officeart/2008/layout/LinedList"/>
    <dgm:cxn modelId="{AA287F0F-7F62-4EB5-B778-01539AED139E}" type="presParOf" srcId="{99284139-C4E4-4B8B-9AB2-1ACC56A282EC}" destId="{123991C6-B97E-4FF2-863F-9266806148CE}" srcOrd="0" destOrd="0" presId="urn:microsoft.com/office/officeart/2008/layout/LinedList"/>
    <dgm:cxn modelId="{A7D6378D-A778-43B9-A439-FD40FC9A79C2}" type="presParOf" srcId="{99284139-C4E4-4B8B-9AB2-1ACC56A282EC}" destId="{61571589-D127-4586-A14A-0D039EC8951E}" srcOrd="1" destOrd="0" presId="urn:microsoft.com/office/officeart/2008/layout/LinedList"/>
    <dgm:cxn modelId="{739FF98B-392E-47D8-93BA-7A37D009FDC9}" type="presParOf" srcId="{5190E3F2-58EA-48A7-B095-9475858E6ACC}" destId="{3C124D1B-DF33-4B20-B4F2-B90009687D61}" srcOrd="10" destOrd="0" presId="urn:microsoft.com/office/officeart/2008/layout/LinedList"/>
    <dgm:cxn modelId="{8FFC95C8-753F-4FB9-8F89-5A5A338EA461}" type="presParOf" srcId="{5190E3F2-58EA-48A7-B095-9475858E6ACC}" destId="{2FCDAE13-A063-4428-B1EA-8300FD1A3D2E}" srcOrd="11" destOrd="0" presId="urn:microsoft.com/office/officeart/2008/layout/LinedList"/>
    <dgm:cxn modelId="{FECD8BBC-5270-4FA9-A47C-584534F91910}" type="presParOf" srcId="{2FCDAE13-A063-4428-B1EA-8300FD1A3D2E}" destId="{14CB9394-15CE-4524-9875-7D759C91A548}" srcOrd="0" destOrd="0" presId="urn:microsoft.com/office/officeart/2008/layout/LinedList"/>
    <dgm:cxn modelId="{76F6C2F0-C09E-46E5-9845-525EB323C6E0}" type="presParOf" srcId="{2FCDAE13-A063-4428-B1EA-8300FD1A3D2E}" destId="{C202B3F0-0DDE-4845-9840-64C2A5764EFF}" srcOrd="1" destOrd="0" presId="urn:microsoft.com/office/officeart/2008/layout/LinedList"/>
    <dgm:cxn modelId="{D53A20DC-F205-460A-AC45-BC6F0D768449}" type="presParOf" srcId="{5190E3F2-58EA-48A7-B095-9475858E6ACC}" destId="{AC334EB4-F899-481D-80CE-60C013A4F26A}" srcOrd="12" destOrd="0" presId="urn:microsoft.com/office/officeart/2008/layout/LinedList"/>
    <dgm:cxn modelId="{370BCC28-DDC7-49CE-8762-E147F19C94E2}" type="presParOf" srcId="{5190E3F2-58EA-48A7-B095-9475858E6ACC}" destId="{4EB1145A-AB52-4C91-B0F1-E6C760C140BD}" srcOrd="13" destOrd="0" presId="urn:microsoft.com/office/officeart/2008/layout/LinedList"/>
    <dgm:cxn modelId="{C2BFECBD-8EBF-47BF-8C2D-BF07F504B90E}" type="presParOf" srcId="{4EB1145A-AB52-4C91-B0F1-E6C760C140BD}" destId="{9A7C182B-D23A-4498-89BD-308D4F59DF3B}" srcOrd="0" destOrd="0" presId="urn:microsoft.com/office/officeart/2008/layout/LinedList"/>
    <dgm:cxn modelId="{D8310026-A910-4B15-BF77-2A76CECBC045}" type="presParOf" srcId="{4EB1145A-AB52-4C91-B0F1-E6C760C140BD}" destId="{41C2DE48-D716-43F0-A727-9F6DA98E42C4}" srcOrd="1" destOrd="0" presId="urn:microsoft.com/office/officeart/2008/layout/LinedList"/>
    <dgm:cxn modelId="{2C036E2E-FBF1-416B-B8EB-36F1A6AFBE6C}" type="presParOf" srcId="{5190E3F2-58EA-48A7-B095-9475858E6ACC}" destId="{AD335ABF-AF21-487E-968F-471B26CC8327}" srcOrd="14" destOrd="0" presId="urn:microsoft.com/office/officeart/2008/layout/LinedList"/>
    <dgm:cxn modelId="{9E2FEB9D-B62E-44CD-B514-354876B4956B}" type="presParOf" srcId="{5190E3F2-58EA-48A7-B095-9475858E6ACC}" destId="{7F205850-B6AD-469B-8FE2-268F7886559E}" srcOrd="15" destOrd="0" presId="urn:microsoft.com/office/officeart/2008/layout/LinedList"/>
    <dgm:cxn modelId="{6D8656F3-D3FD-4831-BD6F-C2658B1B2E02}" type="presParOf" srcId="{7F205850-B6AD-469B-8FE2-268F7886559E}" destId="{44087C7A-5D5A-4B4A-9F5B-75E384D1E8F6}" srcOrd="0" destOrd="0" presId="urn:microsoft.com/office/officeart/2008/layout/LinedList"/>
    <dgm:cxn modelId="{B4FE0C51-AFD1-4202-99E0-17537CF9FF5B}" type="presParOf" srcId="{7F205850-B6AD-469B-8FE2-268F7886559E}" destId="{6F5FE3B2-F4E8-429B-B9C2-95054A5509AD}" srcOrd="1" destOrd="0" presId="urn:microsoft.com/office/officeart/2008/layout/LinedList"/>
    <dgm:cxn modelId="{02269AC3-A752-4CBF-B74D-14E698430261}" type="presParOf" srcId="{5190E3F2-58EA-48A7-B095-9475858E6ACC}" destId="{380E9F06-8578-4CFF-80D2-1C5967191300}" srcOrd="16" destOrd="0" presId="urn:microsoft.com/office/officeart/2008/layout/LinedList"/>
    <dgm:cxn modelId="{B25C7C7B-2DD4-4136-9795-E1266AD56E13}" type="presParOf" srcId="{5190E3F2-58EA-48A7-B095-9475858E6ACC}" destId="{97A38594-6101-40CB-AAED-AC7FFD7CA34E}" srcOrd="17" destOrd="0" presId="urn:microsoft.com/office/officeart/2008/layout/LinedList"/>
    <dgm:cxn modelId="{0BBA0422-B64E-4169-838C-DBA669BE501A}" type="presParOf" srcId="{97A38594-6101-40CB-AAED-AC7FFD7CA34E}" destId="{EF91E1C1-A162-4C36-8FED-84AB4F41A4AE}" srcOrd="0" destOrd="0" presId="urn:microsoft.com/office/officeart/2008/layout/LinedList"/>
    <dgm:cxn modelId="{BFA41A82-B206-4727-AC17-BB6F1619C751}" type="presParOf" srcId="{97A38594-6101-40CB-AAED-AC7FFD7CA34E}" destId="{7336C1F1-5244-49F4-9B52-787EB651C836}" srcOrd="1" destOrd="0" presId="urn:microsoft.com/office/officeart/2008/layout/LinedList"/>
    <dgm:cxn modelId="{B15735DE-9DA3-493B-B4E5-54F46D09AFB4}" type="presParOf" srcId="{5190E3F2-58EA-48A7-B095-9475858E6ACC}" destId="{D348FA50-C4E9-43E5-8F24-04ABB0FF5941}" srcOrd="18" destOrd="0" presId="urn:microsoft.com/office/officeart/2008/layout/LinedList"/>
    <dgm:cxn modelId="{181128CA-FC7D-4361-96F3-7A6C0E971210}" type="presParOf" srcId="{5190E3F2-58EA-48A7-B095-9475858E6ACC}" destId="{B02157D8-361E-4315-942D-13B411AF34A1}" srcOrd="19" destOrd="0" presId="urn:microsoft.com/office/officeart/2008/layout/LinedList"/>
    <dgm:cxn modelId="{5BE66414-8303-45F4-A07E-97C569B3D75A}" type="presParOf" srcId="{B02157D8-361E-4315-942D-13B411AF34A1}" destId="{65F29AB1-F5AE-4709-A779-D805A9E60EE1}" srcOrd="0" destOrd="0" presId="urn:microsoft.com/office/officeart/2008/layout/LinedList"/>
    <dgm:cxn modelId="{6B3817A8-4B24-4BF1-A452-F687BC2FE14F}" type="presParOf" srcId="{B02157D8-361E-4315-942D-13B411AF34A1}" destId="{9D1B9608-318C-42AF-91E3-E62A120EE9E8}" srcOrd="1" destOrd="0" presId="urn:microsoft.com/office/officeart/2008/layout/LinedList"/>
    <dgm:cxn modelId="{11F7F733-796F-4B23-BF32-AF4476988631}" type="presParOf" srcId="{5190E3F2-58EA-48A7-B095-9475858E6ACC}" destId="{10EDC2DE-3F09-4277-B5BA-04DE89408316}" srcOrd="20" destOrd="0" presId="urn:microsoft.com/office/officeart/2008/layout/LinedList"/>
    <dgm:cxn modelId="{AECFC7BB-D75F-450F-A2D9-EC53F6EF4F89}" type="presParOf" srcId="{5190E3F2-58EA-48A7-B095-9475858E6ACC}" destId="{B9AFDF16-9257-48A9-8942-56F2EE6B49BE}" srcOrd="21" destOrd="0" presId="urn:microsoft.com/office/officeart/2008/layout/LinedList"/>
    <dgm:cxn modelId="{3934DA45-D19D-40D3-BAA0-8F6FF6A9CD98}" type="presParOf" srcId="{B9AFDF16-9257-48A9-8942-56F2EE6B49BE}" destId="{0B4085BB-D35F-45E8-8BA0-CEF7402F1A00}" srcOrd="0" destOrd="0" presId="urn:microsoft.com/office/officeart/2008/layout/LinedList"/>
    <dgm:cxn modelId="{A7836D8D-51AC-493A-BB42-56CC4805B8BF}" type="presParOf" srcId="{B9AFDF16-9257-48A9-8942-56F2EE6B49BE}" destId="{CC8DA5FF-4442-4ED9-B9D5-160A7BA54058}" srcOrd="1" destOrd="0" presId="urn:microsoft.com/office/officeart/2008/layout/LinedList"/>
    <dgm:cxn modelId="{10C7C5AF-98BA-4A40-9A2C-5DCABB6A8BAB}" type="presParOf" srcId="{5190E3F2-58EA-48A7-B095-9475858E6ACC}" destId="{EAD6A7A3-3D6D-40D7-A2C5-D0C5C26B76F5}" srcOrd="22" destOrd="0" presId="urn:microsoft.com/office/officeart/2008/layout/LinedList"/>
    <dgm:cxn modelId="{835D09D6-AD31-4DD8-A2B0-52FD1F27360C}" type="presParOf" srcId="{5190E3F2-58EA-48A7-B095-9475858E6ACC}" destId="{64F48447-0410-4A97-B015-1D56EAEFD720}" srcOrd="23" destOrd="0" presId="urn:microsoft.com/office/officeart/2008/layout/LinedList"/>
    <dgm:cxn modelId="{01AD1777-0F96-4484-8215-950E66FF34FE}" type="presParOf" srcId="{64F48447-0410-4A97-B015-1D56EAEFD720}" destId="{00802C80-CE7F-42EC-8B41-37B5B8509A32}" srcOrd="0" destOrd="0" presId="urn:microsoft.com/office/officeart/2008/layout/LinedList"/>
    <dgm:cxn modelId="{727DAC2A-EBFA-4190-A258-C2539BF3DC22}" type="presParOf" srcId="{64F48447-0410-4A97-B015-1D56EAEFD720}" destId="{CF9649A7-EFA1-4B11-9FB6-0CC3B7ED98BC}" srcOrd="1" destOrd="0" presId="urn:microsoft.com/office/officeart/2008/layout/LinedList"/>
    <dgm:cxn modelId="{4E373201-550B-4EBD-BE7C-7C49C1D271EE}" type="presParOf" srcId="{5190E3F2-58EA-48A7-B095-9475858E6ACC}" destId="{08DF510D-C99E-4798-A29E-970DDC455240}" srcOrd="24" destOrd="0" presId="urn:microsoft.com/office/officeart/2008/layout/LinedList"/>
    <dgm:cxn modelId="{54A30FFF-6991-4A9E-80B3-333F82217204}" type="presParOf" srcId="{5190E3F2-58EA-48A7-B095-9475858E6ACC}" destId="{7BF8D9CC-2FB3-4642-A08A-8C36A29ACD77}" srcOrd="25" destOrd="0" presId="urn:microsoft.com/office/officeart/2008/layout/LinedList"/>
    <dgm:cxn modelId="{38092A04-F7C7-474C-B7AF-9DD3BE91D88B}" type="presParOf" srcId="{7BF8D9CC-2FB3-4642-A08A-8C36A29ACD77}" destId="{2AB257B7-19C5-4A66-B749-847FEEE2FAEA}" srcOrd="0" destOrd="0" presId="urn:microsoft.com/office/officeart/2008/layout/LinedList"/>
    <dgm:cxn modelId="{B852F109-1E09-4E9E-AECF-BD89E1D9B7F8}" type="presParOf" srcId="{7BF8D9CC-2FB3-4642-A08A-8C36A29ACD77}" destId="{3D822EE3-32E2-47DF-9C98-600A9BF9A3A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3776DA-0448-479F-9F40-6C866491E72A}" type="doc">
      <dgm:prSet loTypeId="urn:microsoft.com/office/officeart/2008/layout/LinedList" loCatId="list" qsTypeId="urn:microsoft.com/office/officeart/2005/8/quickstyle/simple1#3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08518C1C-B0C7-44BB-9349-BE59693F3369}">
      <dgm:prSet phldrT="[Text]" phldr="0" custT="1"/>
      <dgm:spPr/>
      <dgm:t>
        <a:bodyPr/>
        <a:lstStyle/>
        <a:p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Barn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som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blir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lest for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tidlig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får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et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positivt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forhold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til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bøker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–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noe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som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øker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sannsynligheten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for at de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leser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selv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senere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.</a:t>
          </a:r>
          <a:endParaRPr lang="en-US" sz="1800" dirty="0">
            <a:latin typeface="+mn-lt"/>
          </a:endParaRPr>
        </a:p>
      </dgm:t>
    </dgm:pt>
    <dgm:pt modelId="{BE3A3F31-9C19-4A33-AAAF-FCDB49A6BECB}" type="parTrans" cxnId="{704F82B2-6BD9-4007-B160-CAF708E11ACF}">
      <dgm:prSet/>
      <dgm:spPr/>
      <dgm:t>
        <a:bodyPr/>
        <a:lstStyle/>
        <a:p>
          <a:endParaRPr lang="nb-NO"/>
        </a:p>
      </dgm:t>
    </dgm:pt>
    <dgm:pt modelId="{93AC693D-C7CB-4D56-9EA0-62345B448380}" type="sibTrans" cxnId="{704F82B2-6BD9-4007-B160-CAF708E11ACF}">
      <dgm:prSet/>
      <dgm:spPr/>
      <dgm:t>
        <a:bodyPr/>
        <a:lstStyle/>
        <a:p>
          <a:endParaRPr lang="nb-NO"/>
        </a:p>
      </dgm:t>
    </dgm:pt>
    <dgm:pt modelId="{D0E614FD-E508-4FA6-8E73-43F792CEFAC1}">
      <dgm:prSet phldrT="[Text]" phldr="0" custT="1"/>
      <dgm:spPr/>
      <dgm:t>
        <a:bodyPr/>
        <a:lstStyle/>
        <a:p>
          <a:pPr rtl="0"/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7</a:t>
          </a:r>
          <a:r>
            <a:rPr lang="en-US" sz="1800" b="1" dirty="0">
              <a:solidFill>
                <a:srgbClr val="444444"/>
              </a:solidFill>
              <a:latin typeface="+mn-lt"/>
              <a:ea typeface="Calibri"/>
              <a:cs typeface="Calibri"/>
            </a:rPr>
            <a:t>.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Følelsesforståelse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emosjonell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regulering</a:t>
          </a:r>
          <a:endParaRPr lang="en-US" sz="1800" b="1" dirty="0">
            <a:solidFill>
              <a:schemeClr val="tx1"/>
            </a:solidFill>
            <a:latin typeface="+mn-lt"/>
            <a:ea typeface="Calibri"/>
            <a:cs typeface="Calibri"/>
          </a:endParaRPr>
        </a:p>
      </dgm:t>
    </dgm:pt>
    <dgm:pt modelId="{7F53C742-A542-477A-A7CF-8CAEFC678ED4}" type="parTrans" cxnId="{59E74D94-F384-4DD8-B488-B8026512F641}">
      <dgm:prSet/>
      <dgm:spPr/>
      <dgm:t>
        <a:bodyPr/>
        <a:lstStyle/>
        <a:p>
          <a:endParaRPr lang="nb-NO"/>
        </a:p>
      </dgm:t>
    </dgm:pt>
    <dgm:pt modelId="{52911C3E-3064-433F-97E8-1B1478EC335E}" type="sibTrans" cxnId="{59E74D94-F384-4DD8-B488-B8026512F641}">
      <dgm:prSet/>
      <dgm:spPr/>
      <dgm:t>
        <a:bodyPr/>
        <a:lstStyle/>
        <a:p>
          <a:endParaRPr lang="nb-NO"/>
        </a:p>
      </dgm:t>
    </dgm:pt>
    <dgm:pt modelId="{023ACD37-E403-46DE-99E7-05284D833E02}">
      <dgm:prSet phldrT="[Text]" phldr="0" custT="1"/>
      <dgm:spPr/>
      <dgm:t>
        <a:bodyPr/>
        <a:lstStyle/>
        <a:p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Barn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møter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følelser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i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trygge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rammer og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lærer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å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gjenkjenne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sette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ord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på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håndtere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egne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følelser</a:t>
          </a:r>
          <a:r>
            <a:rPr lang="en-US" sz="1800" b="0" dirty="0">
              <a:solidFill>
                <a:srgbClr val="444444"/>
              </a:solidFill>
              <a:latin typeface="+mn-lt"/>
              <a:ea typeface="Calibri"/>
              <a:cs typeface="Calibri"/>
            </a:rPr>
            <a:t>.</a:t>
          </a:r>
        </a:p>
      </dgm:t>
    </dgm:pt>
    <dgm:pt modelId="{487075FE-6CBC-4EE8-BD5E-CECBB28CFAD4}" type="parTrans" cxnId="{7517309B-5371-465C-B1B3-207843424B75}">
      <dgm:prSet/>
      <dgm:spPr/>
      <dgm:t>
        <a:bodyPr/>
        <a:lstStyle/>
        <a:p>
          <a:endParaRPr lang="nb-NO"/>
        </a:p>
      </dgm:t>
    </dgm:pt>
    <dgm:pt modelId="{A75A537F-09ED-4180-B00A-46367C91B878}" type="sibTrans" cxnId="{7517309B-5371-465C-B1B3-207843424B75}">
      <dgm:prSet/>
      <dgm:spPr/>
      <dgm:t>
        <a:bodyPr/>
        <a:lstStyle/>
        <a:p>
          <a:endParaRPr lang="nb-NO"/>
        </a:p>
      </dgm:t>
    </dgm:pt>
    <dgm:pt modelId="{58A3F9C7-CF31-4B9D-A3C8-EB9E64C3155D}">
      <dgm:prSet phldrT="[Text]" phldr="0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8.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Kroppsro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stressreduksjon</a:t>
          </a:r>
          <a:endParaRPr lang="en-US" sz="1800" b="1" dirty="0">
            <a:solidFill>
              <a:schemeClr val="tx1"/>
            </a:solidFill>
            <a:latin typeface="+mn-lt"/>
            <a:ea typeface="Calibri"/>
            <a:cs typeface="Calibri"/>
          </a:endParaRPr>
        </a:p>
      </dgm:t>
    </dgm:pt>
    <dgm:pt modelId="{80B216E3-4C73-418E-9F6E-C4B8E28A8A0F}" type="parTrans" cxnId="{1ACAFC90-B85E-4541-9605-82932A77D785}">
      <dgm:prSet/>
      <dgm:spPr/>
      <dgm:t>
        <a:bodyPr/>
        <a:lstStyle/>
        <a:p>
          <a:endParaRPr lang="nb-NO"/>
        </a:p>
      </dgm:t>
    </dgm:pt>
    <dgm:pt modelId="{41B66E0A-1BFC-4BD7-B132-14579F67BE0E}" type="sibTrans" cxnId="{1ACAFC90-B85E-4541-9605-82932A77D785}">
      <dgm:prSet/>
      <dgm:spPr/>
      <dgm:t>
        <a:bodyPr/>
        <a:lstStyle/>
        <a:p>
          <a:endParaRPr lang="nb-NO"/>
        </a:p>
      </dgm:t>
    </dgm:pt>
    <dgm:pt modelId="{77F9EFC7-2446-4D9E-B1A2-61A1F81C8F93}">
      <dgm:prSet phldrT="[Text]" phldr="0" custT="1"/>
      <dgm:spPr/>
      <dgm:t>
        <a:bodyPr/>
        <a:lstStyle/>
        <a:p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Lesestunder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gir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ro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i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kroppen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senker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tempoet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skaper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trygge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øyeblikk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–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særlig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viktig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i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en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travel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hverdag</a:t>
          </a:r>
          <a:r>
            <a:rPr lang="en-US" sz="2000" dirty="0">
              <a:solidFill>
                <a:srgbClr val="444444"/>
              </a:solidFill>
              <a:latin typeface="Calibri"/>
              <a:ea typeface="Calibri"/>
              <a:cs typeface="Calibri"/>
            </a:rPr>
            <a:t>.</a:t>
          </a:r>
        </a:p>
      </dgm:t>
    </dgm:pt>
    <dgm:pt modelId="{D5782CD6-F359-4ED8-A319-F87F2B3AFE31}" type="parTrans" cxnId="{04D1CF79-183B-40F7-9B36-D09ACF5C3F79}">
      <dgm:prSet/>
      <dgm:spPr/>
      <dgm:t>
        <a:bodyPr/>
        <a:lstStyle/>
        <a:p>
          <a:endParaRPr lang="nb-NO"/>
        </a:p>
      </dgm:t>
    </dgm:pt>
    <dgm:pt modelId="{30426D9C-3349-4F2A-A39D-0C292261C6B8}" type="sibTrans" cxnId="{04D1CF79-183B-40F7-9B36-D09ACF5C3F79}">
      <dgm:prSet/>
      <dgm:spPr/>
      <dgm:t>
        <a:bodyPr/>
        <a:lstStyle/>
        <a:p>
          <a:endParaRPr lang="nb-NO"/>
        </a:p>
      </dgm:t>
    </dgm:pt>
    <dgm:pt modelId="{95DDAC40-DAD6-4BC2-A917-6FE1EF5E90F7}">
      <dgm:prSet phldrT="[Text]" phldr="0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9.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Styrket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relasjon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mellom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barn og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voksen</a:t>
          </a:r>
          <a:endParaRPr lang="en-US" sz="1800" b="1" dirty="0">
            <a:solidFill>
              <a:schemeClr val="tx1"/>
            </a:solidFill>
            <a:latin typeface="+mn-lt"/>
            <a:ea typeface="Calibri"/>
            <a:cs typeface="Calibri"/>
          </a:endParaRPr>
        </a:p>
      </dgm:t>
    </dgm:pt>
    <dgm:pt modelId="{39C145C9-1DA0-494F-B20D-FA22B8F717E3}" type="parTrans" cxnId="{5FCF49E3-29C2-46F3-BCBB-BEEC90ED2D67}">
      <dgm:prSet/>
      <dgm:spPr/>
      <dgm:t>
        <a:bodyPr/>
        <a:lstStyle/>
        <a:p>
          <a:endParaRPr lang="nb-NO"/>
        </a:p>
      </dgm:t>
    </dgm:pt>
    <dgm:pt modelId="{AE81425E-DD61-4A11-87F7-8E388D778618}" type="sibTrans" cxnId="{5FCF49E3-29C2-46F3-BCBB-BEEC90ED2D67}">
      <dgm:prSet/>
      <dgm:spPr/>
      <dgm:t>
        <a:bodyPr/>
        <a:lstStyle/>
        <a:p>
          <a:endParaRPr lang="nb-NO"/>
        </a:p>
      </dgm:t>
    </dgm:pt>
    <dgm:pt modelId="{11F0E1A4-474E-42F4-A2EF-99F8A976EC48}">
      <dgm:prSet phldrT="[Text]" phldr="0" custT="1"/>
      <dgm:spPr/>
      <dgm:t>
        <a:bodyPr/>
        <a:lstStyle/>
        <a:p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Å lese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sammen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bygger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nærhet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trygghet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felles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opplevelser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som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varer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langt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utover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selve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lesestunden</a:t>
          </a:r>
          <a:r>
            <a:rPr lang="en-US" sz="1800" dirty="0">
              <a:solidFill>
                <a:srgbClr val="444444"/>
              </a:solidFill>
              <a:latin typeface="+mn-lt"/>
              <a:ea typeface="Calibri"/>
              <a:cs typeface="Calibri"/>
            </a:rPr>
            <a:t>.</a:t>
          </a:r>
        </a:p>
      </dgm:t>
    </dgm:pt>
    <dgm:pt modelId="{591B04C1-6C10-4F84-919F-47421396E85D}" type="parTrans" cxnId="{8965945E-12FC-4A72-99FF-AD791CCF1607}">
      <dgm:prSet/>
      <dgm:spPr/>
      <dgm:t>
        <a:bodyPr/>
        <a:lstStyle/>
        <a:p>
          <a:endParaRPr lang="nb-NO"/>
        </a:p>
      </dgm:t>
    </dgm:pt>
    <dgm:pt modelId="{26F8D258-2EE8-4DFD-8188-0C1C4B6EBF59}" type="sibTrans" cxnId="{8965945E-12FC-4A72-99FF-AD791CCF1607}">
      <dgm:prSet/>
      <dgm:spPr/>
      <dgm:t>
        <a:bodyPr/>
        <a:lstStyle/>
        <a:p>
          <a:endParaRPr lang="nb-NO"/>
        </a:p>
      </dgm:t>
    </dgm:pt>
    <dgm:pt modelId="{D1DD4D0A-2CCA-4AA6-AB9C-2896B118B586}">
      <dgm:prSet phldrT="[Text]" phldr="0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10.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Grunnlag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for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livslang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leseglede</a:t>
          </a:r>
          <a:endParaRPr lang="en-US" sz="1800" b="1" dirty="0">
            <a:solidFill>
              <a:schemeClr val="tx1"/>
            </a:solidFill>
            <a:latin typeface="+mn-lt"/>
            <a:ea typeface="Calibri"/>
            <a:cs typeface="Calibri"/>
          </a:endParaRPr>
        </a:p>
      </dgm:t>
    </dgm:pt>
    <dgm:pt modelId="{4396E835-1F12-453F-923D-A163297A59BC}" type="parTrans" cxnId="{362447E4-C6E0-4CF5-9A48-6DFA9B310D3F}">
      <dgm:prSet/>
      <dgm:spPr/>
      <dgm:t>
        <a:bodyPr/>
        <a:lstStyle/>
        <a:p>
          <a:endParaRPr lang="nb-NO"/>
        </a:p>
      </dgm:t>
    </dgm:pt>
    <dgm:pt modelId="{B3D4A6C5-4F35-4678-B4D2-346CF2D19D00}" type="sibTrans" cxnId="{362447E4-C6E0-4CF5-9A48-6DFA9B310D3F}">
      <dgm:prSet/>
      <dgm:spPr/>
      <dgm:t>
        <a:bodyPr/>
        <a:lstStyle/>
        <a:p>
          <a:endParaRPr lang="nb-NO"/>
        </a:p>
      </dgm:t>
    </dgm:pt>
    <dgm:pt modelId="{B3FE7BCD-6011-4816-8B25-634BA81763A6}">
      <dgm:prSet phldrT="[Tekst]" custT="1"/>
      <dgm:spPr/>
      <dgm:t>
        <a:bodyPr/>
        <a:lstStyle/>
        <a:p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Historier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inviterer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til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spørsmål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undring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samtale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. Barn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lærer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 å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tenke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selv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 og se ting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fra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flere</a:t>
          </a:r>
          <a:r>
            <a:rPr lang="en-US" sz="18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perspektiver</a:t>
          </a:r>
          <a:r>
            <a:rPr lang="en-US" sz="1700" b="0" dirty="0">
              <a:solidFill>
                <a:schemeClr val="tx1"/>
              </a:solidFill>
              <a:latin typeface="+mn-lt"/>
              <a:ea typeface="Calibri"/>
              <a:cs typeface="Calibri"/>
            </a:rPr>
            <a:t>.</a:t>
          </a:r>
          <a:endParaRPr lang="nb-NO" sz="1700" dirty="0"/>
        </a:p>
      </dgm:t>
    </dgm:pt>
    <dgm:pt modelId="{BD6D275A-2537-4FF9-9B50-A9FF5370301C}" type="parTrans" cxnId="{383C1D38-CF3A-462E-9307-0093F5EBB525}">
      <dgm:prSet/>
      <dgm:spPr/>
      <dgm:t>
        <a:bodyPr/>
        <a:lstStyle/>
        <a:p>
          <a:endParaRPr lang="nb-NO"/>
        </a:p>
      </dgm:t>
    </dgm:pt>
    <dgm:pt modelId="{21741A86-816F-4911-9D30-A63330C16E77}" type="sibTrans" cxnId="{383C1D38-CF3A-462E-9307-0093F5EBB525}">
      <dgm:prSet/>
      <dgm:spPr/>
      <dgm:t>
        <a:bodyPr/>
        <a:lstStyle/>
        <a:p>
          <a:endParaRPr lang="nb-NO"/>
        </a:p>
      </dgm:t>
    </dgm:pt>
    <dgm:pt modelId="{2866EF28-029A-4D2E-8C43-14E654FA6B65}">
      <dgm:prSet phldrT="[Teks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+mn-lt"/>
            </a:rPr>
            <a:t>6.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Evne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til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refleksjon</a:t>
          </a:r>
          <a:r>
            <a:rPr lang="en-US" sz="1800" b="1" dirty="0">
              <a:solidFill>
                <a:schemeClr val="tx1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1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tenkning</a:t>
          </a:r>
          <a:endParaRPr lang="nb-NO" sz="1800" dirty="0"/>
        </a:p>
      </dgm:t>
    </dgm:pt>
    <dgm:pt modelId="{C001A117-6452-4238-A44C-A36230EE3F25}" type="parTrans" cxnId="{9D7A92D4-82BC-4275-ADCD-21681C3331CC}">
      <dgm:prSet/>
      <dgm:spPr/>
      <dgm:t>
        <a:bodyPr/>
        <a:lstStyle/>
        <a:p>
          <a:endParaRPr lang="nb-NO"/>
        </a:p>
      </dgm:t>
    </dgm:pt>
    <dgm:pt modelId="{5A3E064F-BD6B-4917-B984-95594F8F97F5}" type="sibTrans" cxnId="{9D7A92D4-82BC-4275-ADCD-21681C3331CC}">
      <dgm:prSet/>
      <dgm:spPr/>
      <dgm:t>
        <a:bodyPr/>
        <a:lstStyle/>
        <a:p>
          <a:endParaRPr lang="nb-NO"/>
        </a:p>
      </dgm:t>
    </dgm:pt>
    <dgm:pt modelId="{5190E3F2-58EA-48A7-B095-9475858E6ACC}" type="pres">
      <dgm:prSet presAssocID="{9B3776DA-0448-479F-9F40-6C866491E72A}" presName="vert0" presStyleCnt="0">
        <dgm:presLayoutVars>
          <dgm:dir/>
          <dgm:animOne val="branch"/>
          <dgm:animLvl val="lvl"/>
        </dgm:presLayoutVars>
      </dgm:prSet>
      <dgm:spPr/>
    </dgm:pt>
    <dgm:pt modelId="{0619A3BE-567E-4353-9ED9-7FB32E024D41}" type="pres">
      <dgm:prSet presAssocID="{2866EF28-029A-4D2E-8C43-14E654FA6B65}" presName="thickLine" presStyleLbl="alignNode1" presStyleIdx="0" presStyleCnt="10"/>
      <dgm:spPr/>
    </dgm:pt>
    <dgm:pt modelId="{572A1730-1B15-40F3-8A87-F08EE8FF19E3}" type="pres">
      <dgm:prSet presAssocID="{2866EF28-029A-4D2E-8C43-14E654FA6B65}" presName="horz1" presStyleCnt="0"/>
      <dgm:spPr/>
    </dgm:pt>
    <dgm:pt modelId="{08AD7CE7-68A2-4A95-AE22-12E2AB00AC38}" type="pres">
      <dgm:prSet presAssocID="{2866EF28-029A-4D2E-8C43-14E654FA6B65}" presName="tx1" presStyleLbl="revTx" presStyleIdx="0" presStyleCnt="10"/>
      <dgm:spPr/>
    </dgm:pt>
    <dgm:pt modelId="{207A3B2C-B952-4641-A98E-9051DF6131AA}" type="pres">
      <dgm:prSet presAssocID="{2866EF28-029A-4D2E-8C43-14E654FA6B65}" presName="vert1" presStyleCnt="0"/>
      <dgm:spPr/>
    </dgm:pt>
    <dgm:pt modelId="{7CAB9E96-F007-4860-91F6-1EF477538C83}" type="pres">
      <dgm:prSet presAssocID="{B3FE7BCD-6011-4816-8B25-634BA81763A6}" presName="thickLine" presStyleLbl="alignNode1" presStyleIdx="1" presStyleCnt="10"/>
      <dgm:spPr/>
    </dgm:pt>
    <dgm:pt modelId="{5B27E1F8-D7C8-41A0-B32C-E881A0650948}" type="pres">
      <dgm:prSet presAssocID="{B3FE7BCD-6011-4816-8B25-634BA81763A6}" presName="horz1" presStyleCnt="0"/>
      <dgm:spPr/>
    </dgm:pt>
    <dgm:pt modelId="{CE53DF61-A29A-4EBD-AD4E-F20B7BC6D0A3}" type="pres">
      <dgm:prSet presAssocID="{B3FE7BCD-6011-4816-8B25-634BA81763A6}" presName="tx1" presStyleLbl="revTx" presStyleIdx="1" presStyleCnt="10"/>
      <dgm:spPr/>
    </dgm:pt>
    <dgm:pt modelId="{6930EFC2-B3A2-4C0B-B5DC-ADB3C267DE54}" type="pres">
      <dgm:prSet presAssocID="{B3FE7BCD-6011-4816-8B25-634BA81763A6}" presName="vert1" presStyleCnt="0"/>
      <dgm:spPr/>
    </dgm:pt>
    <dgm:pt modelId="{B40F9B5E-2E2E-48E6-9F90-36EBE5F342B2}" type="pres">
      <dgm:prSet presAssocID="{D0E614FD-E508-4FA6-8E73-43F792CEFAC1}" presName="thickLine" presStyleLbl="alignNode1" presStyleIdx="2" presStyleCnt="10"/>
      <dgm:spPr/>
    </dgm:pt>
    <dgm:pt modelId="{614877F2-1302-4A5B-A859-3633E3C2EC94}" type="pres">
      <dgm:prSet presAssocID="{D0E614FD-E508-4FA6-8E73-43F792CEFAC1}" presName="horz1" presStyleCnt="0"/>
      <dgm:spPr/>
    </dgm:pt>
    <dgm:pt modelId="{F0316A05-6178-4187-BAC2-C78EBEBB835B}" type="pres">
      <dgm:prSet presAssocID="{D0E614FD-E508-4FA6-8E73-43F792CEFAC1}" presName="tx1" presStyleLbl="revTx" presStyleIdx="2" presStyleCnt="10"/>
      <dgm:spPr/>
    </dgm:pt>
    <dgm:pt modelId="{4CF39CF2-CD81-4CA1-9AB7-983C6DFB8645}" type="pres">
      <dgm:prSet presAssocID="{D0E614FD-E508-4FA6-8E73-43F792CEFAC1}" presName="vert1" presStyleCnt="0"/>
      <dgm:spPr/>
    </dgm:pt>
    <dgm:pt modelId="{AC33FA3C-F276-4BC0-A7E1-551DE6590EF4}" type="pres">
      <dgm:prSet presAssocID="{023ACD37-E403-46DE-99E7-05284D833E02}" presName="thickLine" presStyleLbl="alignNode1" presStyleIdx="3" presStyleCnt="10"/>
      <dgm:spPr/>
    </dgm:pt>
    <dgm:pt modelId="{0D9F9BC6-FD8C-449D-92C7-3D32AB7BC79D}" type="pres">
      <dgm:prSet presAssocID="{023ACD37-E403-46DE-99E7-05284D833E02}" presName="horz1" presStyleCnt="0"/>
      <dgm:spPr/>
    </dgm:pt>
    <dgm:pt modelId="{834D0563-D101-4367-A91D-D392A30B9A02}" type="pres">
      <dgm:prSet presAssocID="{023ACD37-E403-46DE-99E7-05284D833E02}" presName="tx1" presStyleLbl="revTx" presStyleIdx="3" presStyleCnt="10"/>
      <dgm:spPr/>
    </dgm:pt>
    <dgm:pt modelId="{7A5B66A6-4FE1-4F1F-A515-4B38DA0DFCE3}" type="pres">
      <dgm:prSet presAssocID="{023ACD37-E403-46DE-99E7-05284D833E02}" presName="vert1" presStyleCnt="0"/>
      <dgm:spPr/>
    </dgm:pt>
    <dgm:pt modelId="{CEA2487C-A56D-44DE-B748-50E64857F3F3}" type="pres">
      <dgm:prSet presAssocID="{58A3F9C7-CF31-4B9D-A3C8-EB9E64C3155D}" presName="thickLine" presStyleLbl="alignNode1" presStyleIdx="4" presStyleCnt="10"/>
      <dgm:spPr/>
    </dgm:pt>
    <dgm:pt modelId="{81BB8EE2-CB45-4372-9108-BC3C7E8AA6BB}" type="pres">
      <dgm:prSet presAssocID="{58A3F9C7-CF31-4B9D-A3C8-EB9E64C3155D}" presName="horz1" presStyleCnt="0"/>
      <dgm:spPr/>
    </dgm:pt>
    <dgm:pt modelId="{946EC285-934A-4D8F-AF68-DA0E41201F2B}" type="pres">
      <dgm:prSet presAssocID="{58A3F9C7-CF31-4B9D-A3C8-EB9E64C3155D}" presName="tx1" presStyleLbl="revTx" presStyleIdx="4" presStyleCnt="10"/>
      <dgm:spPr/>
    </dgm:pt>
    <dgm:pt modelId="{A83D6BB9-4A7C-4BF2-AE92-A5ADABE6F612}" type="pres">
      <dgm:prSet presAssocID="{58A3F9C7-CF31-4B9D-A3C8-EB9E64C3155D}" presName="vert1" presStyleCnt="0"/>
      <dgm:spPr/>
    </dgm:pt>
    <dgm:pt modelId="{8227F1B5-AA67-44FA-81CC-302F189766CC}" type="pres">
      <dgm:prSet presAssocID="{77F9EFC7-2446-4D9E-B1A2-61A1F81C8F93}" presName="thickLine" presStyleLbl="alignNode1" presStyleIdx="5" presStyleCnt="10"/>
      <dgm:spPr/>
    </dgm:pt>
    <dgm:pt modelId="{E2AD0A28-ADC1-4758-85DB-E095B0AD302F}" type="pres">
      <dgm:prSet presAssocID="{77F9EFC7-2446-4D9E-B1A2-61A1F81C8F93}" presName="horz1" presStyleCnt="0"/>
      <dgm:spPr/>
    </dgm:pt>
    <dgm:pt modelId="{7E3F201D-9A90-49E3-A264-6ADCC9161F65}" type="pres">
      <dgm:prSet presAssocID="{77F9EFC7-2446-4D9E-B1A2-61A1F81C8F93}" presName="tx1" presStyleLbl="revTx" presStyleIdx="5" presStyleCnt="10"/>
      <dgm:spPr/>
    </dgm:pt>
    <dgm:pt modelId="{FF06B6F0-04FF-4B1F-94F8-D864B0FC7834}" type="pres">
      <dgm:prSet presAssocID="{77F9EFC7-2446-4D9E-B1A2-61A1F81C8F93}" presName="vert1" presStyleCnt="0"/>
      <dgm:spPr/>
    </dgm:pt>
    <dgm:pt modelId="{BB9E4C34-DC41-45E5-B05B-6C57EE5216B7}" type="pres">
      <dgm:prSet presAssocID="{95DDAC40-DAD6-4BC2-A917-6FE1EF5E90F7}" presName="thickLine" presStyleLbl="alignNode1" presStyleIdx="6" presStyleCnt="10"/>
      <dgm:spPr/>
    </dgm:pt>
    <dgm:pt modelId="{CB350E2E-6E6A-4C97-B9BB-CC331F4BD298}" type="pres">
      <dgm:prSet presAssocID="{95DDAC40-DAD6-4BC2-A917-6FE1EF5E90F7}" presName="horz1" presStyleCnt="0"/>
      <dgm:spPr/>
    </dgm:pt>
    <dgm:pt modelId="{65A50761-570C-42A0-8453-3978DA397F9E}" type="pres">
      <dgm:prSet presAssocID="{95DDAC40-DAD6-4BC2-A917-6FE1EF5E90F7}" presName="tx1" presStyleLbl="revTx" presStyleIdx="6" presStyleCnt="10"/>
      <dgm:spPr/>
    </dgm:pt>
    <dgm:pt modelId="{8C0ABD88-74AE-44D4-AF63-D2E1AF48B35C}" type="pres">
      <dgm:prSet presAssocID="{95DDAC40-DAD6-4BC2-A917-6FE1EF5E90F7}" presName="vert1" presStyleCnt="0"/>
      <dgm:spPr/>
    </dgm:pt>
    <dgm:pt modelId="{8A1EE824-3E99-4023-B9B1-428ADF6B3E63}" type="pres">
      <dgm:prSet presAssocID="{11F0E1A4-474E-42F4-A2EF-99F8A976EC48}" presName="thickLine" presStyleLbl="alignNode1" presStyleIdx="7" presStyleCnt="10"/>
      <dgm:spPr/>
    </dgm:pt>
    <dgm:pt modelId="{4478EB1F-E103-432C-8844-8C4C5DF953E5}" type="pres">
      <dgm:prSet presAssocID="{11F0E1A4-474E-42F4-A2EF-99F8A976EC48}" presName="horz1" presStyleCnt="0"/>
      <dgm:spPr/>
    </dgm:pt>
    <dgm:pt modelId="{375E3A94-0ECD-49DC-90E2-FA7E933ED1B8}" type="pres">
      <dgm:prSet presAssocID="{11F0E1A4-474E-42F4-A2EF-99F8A976EC48}" presName="tx1" presStyleLbl="revTx" presStyleIdx="7" presStyleCnt="10"/>
      <dgm:spPr/>
    </dgm:pt>
    <dgm:pt modelId="{D43E551B-8D42-40AD-8ED6-80E015800AD9}" type="pres">
      <dgm:prSet presAssocID="{11F0E1A4-474E-42F4-A2EF-99F8A976EC48}" presName="vert1" presStyleCnt="0"/>
      <dgm:spPr/>
    </dgm:pt>
    <dgm:pt modelId="{CD33324B-6199-4E0E-A770-CFAAB84C87AD}" type="pres">
      <dgm:prSet presAssocID="{D1DD4D0A-2CCA-4AA6-AB9C-2896B118B586}" presName="thickLine" presStyleLbl="alignNode1" presStyleIdx="8" presStyleCnt="10"/>
      <dgm:spPr/>
    </dgm:pt>
    <dgm:pt modelId="{69A5B23A-1FE3-4A85-8329-6AEE9831B09D}" type="pres">
      <dgm:prSet presAssocID="{D1DD4D0A-2CCA-4AA6-AB9C-2896B118B586}" presName="horz1" presStyleCnt="0"/>
      <dgm:spPr/>
    </dgm:pt>
    <dgm:pt modelId="{B276CA1E-9D43-407D-9576-1A31089D607D}" type="pres">
      <dgm:prSet presAssocID="{D1DD4D0A-2CCA-4AA6-AB9C-2896B118B586}" presName="tx1" presStyleLbl="revTx" presStyleIdx="8" presStyleCnt="10"/>
      <dgm:spPr/>
    </dgm:pt>
    <dgm:pt modelId="{DAF675CA-F81F-45CC-BFB3-BE1191B59D9B}" type="pres">
      <dgm:prSet presAssocID="{D1DD4D0A-2CCA-4AA6-AB9C-2896B118B586}" presName="vert1" presStyleCnt="0"/>
      <dgm:spPr/>
    </dgm:pt>
    <dgm:pt modelId="{08DF510D-C99E-4798-A29E-970DDC455240}" type="pres">
      <dgm:prSet presAssocID="{08518C1C-B0C7-44BB-9349-BE59693F3369}" presName="thickLine" presStyleLbl="alignNode1" presStyleIdx="9" presStyleCnt="10"/>
      <dgm:spPr/>
    </dgm:pt>
    <dgm:pt modelId="{7BF8D9CC-2FB3-4642-A08A-8C36A29ACD77}" type="pres">
      <dgm:prSet presAssocID="{08518C1C-B0C7-44BB-9349-BE59693F3369}" presName="horz1" presStyleCnt="0"/>
      <dgm:spPr/>
    </dgm:pt>
    <dgm:pt modelId="{2AB257B7-19C5-4A66-B749-847FEEE2FAEA}" type="pres">
      <dgm:prSet presAssocID="{08518C1C-B0C7-44BB-9349-BE59693F3369}" presName="tx1" presStyleLbl="revTx" presStyleIdx="9" presStyleCnt="10"/>
      <dgm:spPr/>
    </dgm:pt>
    <dgm:pt modelId="{3D822EE3-32E2-47DF-9C98-600A9BF9A3AE}" type="pres">
      <dgm:prSet presAssocID="{08518C1C-B0C7-44BB-9349-BE59693F3369}" presName="vert1" presStyleCnt="0"/>
      <dgm:spPr/>
    </dgm:pt>
  </dgm:ptLst>
  <dgm:cxnLst>
    <dgm:cxn modelId="{24D20724-4390-487F-A1D0-E021FEF28178}" type="presOf" srcId="{9B3776DA-0448-479F-9F40-6C866491E72A}" destId="{5190E3F2-58EA-48A7-B095-9475858E6ACC}" srcOrd="0" destOrd="0" presId="urn:microsoft.com/office/officeart/2008/layout/LinedList"/>
    <dgm:cxn modelId="{383C1D38-CF3A-462E-9307-0093F5EBB525}" srcId="{9B3776DA-0448-479F-9F40-6C866491E72A}" destId="{B3FE7BCD-6011-4816-8B25-634BA81763A6}" srcOrd="1" destOrd="0" parTransId="{BD6D275A-2537-4FF9-9B50-A9FF5370301C}" sibTransId="{21741A86-816F-4911-9D30-A63330C16E77}"/>
    <dgm:cxn modelId="{458EC43C-F692-475D-8A53-AF29436FE35E}" type="presOf" srcId="{08518C1C-B0C7-44BB-9349-BE59693F3369}" destId="{2AB257B7-19C5-4A66-B749-847FEEE2FAEA}" srcOrd="0" destOrd="0" presId="urn:microsoft.com/office/officeart/2008/layout/LinedList"/>
    <dgm:cxn modelId="{4D33493D-5695-4998-AB37-5E53C18752CC}" type="presOf" srcId="{D0E614FD-E508-4FA6-8E73-43F792CEFAC1}" destId="{F0316A05-6178-4187-BAC2-C78EBEBB835B}" srcOrd="0" destOrd="0" presId="urn:microsoft.com/office/officeart/2008/layout/LinedList"/>
    <dgm:cxn modelId="{8965945E-12FC-4A72-99FF-AD791CCF1607}" srcId="{9B3776DA-0448-479F-9F40-6C866491E72A}" destId="{11F0E1A4-474E-42F4-A2EF-99F8A976EC48}" srcOrd="7" destOrd="0" parTransId="{591B04C1-6C10-4F84-919F-47421396E85D}" sibTransId="{26F8D258-2EE8-4DFD-8188-0C1C4B6EBF59}"/>
    <dgm:cxn modelId="{87DDCD43-A784-445E-AB7A-14E68BD6F273}" type="presOf" srcId="{77F9EFC7-2446-4D9E-B1A2-61A1F81C8F93}" destId="{7E3F201D-9A90-49E3-A264-6ADCC9161F65}" srcOrd="0" destOrd="0" presId="urn:microsoft.com/office/officeart/2008/layout/LinedList"/>
    <dgm:cxn modelId="{77735772-4452-4570-B569-DCA79DA3E5FD}" type="presOf" srcId="{58A3F9C7-CF31-4B9D-A3C8-EB9E64C3155D}" destId="{946EC285-934A-4D8F-AF68-DA0E41201F2B}" srcOrd="0" destOrd="0" presId="urn:microsoft.com/office/officeart/2008/layout/LinedList"/>
    <dgm:cxn modelId="{04D1CF79-183B-40F7-9B36-D09ACF5C3F79}" srcId="{9B3776DA-0448-479F-9F40-6C866491E72A}" destId="{77F9EFC7-2446-4D9E-B1A2-61A1F81C8F93}" srcOrd="5" destOrd="0" parTransId="{D5782CD6-F359-4ED8-A319-F87F2B3AFE31}" sibTransId="{30426D9C-3349-4F2A-A39D-0C292261C6B8}"/>
    <dgm:cxn modelId="{1ACAFC90-B85E-4541-9605-82932A77D785}" srcId="{9B3776DA-0448-479F-9F40-6C866491E72A}" destId="{58A3F9C7-CF31-4B9D-A3C8-EB9E64C3155D}" srcOrd="4" destOrd="0" parTransId="{80B216E3-4C73-418E-9F6E-C4B8E28A8A0F}" sibTransId="{41B66E0A-1BFC-4BD7-B132-14579F67BE0E}"/>
    <dgm:cxn modelId="{59E74D94-F384-4DD8-B488-B8026512F641}" srcId="{9B3776DA-0448-479F-9F40-6C866491E72A}" destId="{D0E614FD-E508-4FA6-8E73-43F792CEFAC1}" srcOrd="2" destOrd="0" parTransId="{7F53C742-A542-477A-A7CF-8CAEFC678ED4}" sibTransId="{52911C3E-3064-433F-97E8-1B1478EC335E}"/>
    <dgm:cxn modelId="{9B081B96-3D59-4EEC-A9C7-D70609E1FC20}" type="presOf" srcId="{11F0E1A4-474E-42F4-A2EF-99F8A976EC48}" destId="{375E3A94-0ECD-49DC-90E2-FA7E933ED1B8}" srcOrd="0" destOrd="0" presId="urn:microsoft.com/office/officeart/2008/layout/LinedList"/>
    <dgm:cxn modelId="{7517309B-5371-465C-B1B3-207843424B75}" srcId="{9B3776DA-0448-479F-9F40-6C866491E72A}" destId="{023ACD37-E403-46DE-99E7-05284D833E02}" srcOrd="3" destOrd="0" parTransId="{487075FE-6CBC-4EE8-BD5E-CECBB28CFAD4}" sibTransId="{A75A537F-09ED-4180-B00A-46367C91B878}"/>
    <dgm:cxn modelId="{704F82B2-6BD9-4007-B160-CAF708E11ACF}" srcId="{9B3776DA-0448-479F-9F40-6C866491E72A}" destId="{08518C1C-B0C7-44BB-9349-BE59693F3369}" srcOrd="9" destOrd="0" parTransId="{BE3A3F31-9C19-4A33-AAAF-FCDB49A6BECB}" sibTransId="{93AC693D-C7CB-4D56-9EA0-62345B448380}"/>
    <dgm:cxn modelId="{E4CDCBB4-548E-46BD-B7D0-2D41F5BDA464}" type="presOf" srcId="{D1DD4D0A-2CCA-4AA6-AB9C-2896B118B586}" destId="{B276CA1E-9D43-407D-9576-1A31089D607D}" srcOrd="0" destOrd="0" presId="urn:microsoft.com/office/officeart/2008/layout/LinedList"/>
    <dgm:cxn modelId="{DFA748C5-2F51-4B9F-8288-371D1C0A7517}" type="presOf" srcId="{95DDAC40-DAD6-4BC2-A917-6FE1EF5E90F7}" destId="{65A50761-570C-42A0-8453-3978DA397F9E}" srcOrd="0" destOrd="0" presId="urn:microsoft.com/office/officeart/2008/layout/LinedList"/>
    <dgm:cxn modelId="{9D7A92D4-82BC-4275-ADCD-21681C3331CC}" srcId="{9B3776DA-0448-479F-9F40-6C866491E72A}" destId="{2866EF28-029A-4D2E-8C43-14E654FA6B65}" srcOrd="0" destOrd="0" parTransId="{C001A117-6452-4238-A44C-A36230EE3F25}" sibTransId="{5A3E064F-BD6B-4917-B984-95594F8F97F5}"/>
    <dgm:cxn modelId="{5FCF49E3-29C2-46F3-BCBB-BEEC90ED2D67}" srcId="{9B3776DA-0448-479F-9F40-6C866491E72A}" destId="{95DDAC40-DAD6-4BC2-A917-6FE1EF5E90F7}" srcOrd="6" destOrd="0" parTransId="{39C145C9-1DA0-494F-B20D-FA22B8F717E3}" sibTransId="{AE81425E-DD61-4A11-87F7-8E388D778618}"/>
    <dgm:cxn modelId="{362447E4-C6E0-4CF5-9A48-6DFA9B310D3F}" srcId="{9B3776DA-0448-479F-9F40-6C866491E72A}" destId="{D1DD4D0A-2CCA-4AA6-AB9C-2896B118B586}" srcOrd="8" destOrd="0" parTransId="{4396E835-1F12-453F-923D-A163297A59BC}" sibTransId="{B3D4A6C5-4F35-4678-B4D2-346CF2D19D00}"/>
    <dgm:cxn modelId="{E4DD7DE7-7A6E-4A3D-AE8D-4E47D6E3868D}" type="presOf" srcId="{2866EF28-029A-4D2E-8C43-14E654FA6B65}" destId="{08AD7CE7-68A2-4A95-AE22-12E2AB00AC38}" srcOrd="0" destOrd="0" presId="urn:microsoft.com/office/officeart/2008/layout/LinedList"/>
    <dgm:cxn modelId="{07B9A7EC-4BC6-4033-9481-60FAEDC9EC84}" type="presOf" srcId="{B3FE7BCD-6011-4816-8B25-634BA81763A6}" destId="{CE53DF61-A29A-4EBD-AD4E-F20B7BC6D0A3}" srcOrd="0" destOrd="0" presId="urn:microsoft.com/office/officeart/2008/layout/LinedList"/>
    <dgm:cxn modelId="{C57769F1-7B8B-4183-AB9F-7739BABC8D62}" type="presOf" srcId="{023ACD37-E403-46DE-99E7-05284D833E02}" destId="{834D0563-D101-4367-A91D-D392A30B9A02}" srcOrd="0" destOrd="0" presId="urn:microsoft.com/office/officeart/2008/layout/LinedList"/>
    <dgm:cxn modelId="{E7E9A4F2-DC34-4A23-9C4C-96069640DF75}" type="presParOf" srcId="{5190E3F2-58EA-48A7-B095-9475858E6ACC}" destId="{0619A3BE-567E-4353-9ED9-7FB32E024D41}" srcOrd="0" destOrd="0" presId="urn:microsoft.com/office/officeart/2008/layout/LinedList"/>
    <dgm:cxn modelId="{FEC8045D-B44E-4833-8F21-7C6D19DE5280}" type="presParOf" srcId="{5190E3F2-58EA-48A7-B095-9475858E6ACC}" destId="{572A1730-1B15-40F3-8A87-F08EE8FF19E3}" srcOrd="1" destOrd="0" presId="urn:microsoft.com/office/officeart/2008/layout/LinedList"/>
    <dgm:cxn modelId="{03AC5511-16D7-4537-9B90-092B50EA4F69}" type="presParOf" srcId="{572A1730-1B15-40F3-8A87-F08EE8FF19E3}" destId="{08AD7CE7-68A2-4A95-AE22-12E2AB00AC38}" srcOrd="0" destOrd="0" presId="urn:microsoft.com/office/officeart/2008/layout/LinedList"/>
    <dgm:cxn modelId="{E15F53C1-3F6C-46FF-A3C5-0271C38B331C}" type="presParOf" srcId="{572A1730-1B15-40F3-8A87-F08EE8FF19E3}" destId="{207A3B2C-B952-4641-A98E-9051DF6131AA}" srcOrd="1" destOrd="0" presId="urn:microsoft.com/office/officeart/2008/layout/LinedList"/>
    <dgm:cxn modelId="{0B560499-FE43-4D18-BEFC-7465722995C9}" type="presParOf" srcId="{5190E3F2-58EA-48A7-B095-9475858E6ACC}" destId="{7CAB9E96-F007-4860-91F6-1EF477538C83}" srcOrd="2" destOrd="0" presId="urn:microsoft.com/office/officeart/2008/layout/LinedList"/>
    <dgm:cxn modelId="{5FBC92D2-7B09-4F8C-A3F1-FFE8900066E9}" type="presParOf" srcId="{5190E3F2-58EA-48A7-B095-9475858E6ACC}" destId="{5B27E1F8-D7C8-41A0-B32C-E881A0650948}" srcOrd="3" destOrd="0" presId="urn:microsoft.com/office/officeart/2008/layout/LinedList"/>
    <dgm:cxn modelId="{B8325F75-D70D-4295-893B-E4297C5FBD86}" type="presParOf" srcId="{5B27E1F8-D7C8-41A0-B32C-E881A0650948}" destId="{CE53DF61-A29A-4EBD-AD4E-F20B7BC6D0A3}" srcOrd="0" destOrd="0" presId="urn:microsoft.com/office/officeart/2008/layout/LinedList"/>
    <dgm:cxn modelId="{611D3F29-1440-4233-89A5-83C4AC2FAF9E}" type="presParOf" srcId="{5B27E1F8-D7C8-41A0-B32C-E881A0650948}" destId="{6930EFC2-B3A2-4C0B-B5DC-ADB3C267DE54}" srcOrd="1" destOrd="0" presId="urn:microsoft.com/office/officeart/2008/layout/LinedList"/>
    <dgm:cxn modelId="{9F756753-779B-4875-B143-1AAB195A7613}" type="presParOf" srcId="{5190E3F2-58EA-48A7-B095-9475858E6ACC}" destId="{B40F9B5E-2E2E-48E6-9F90-36EBE5F342B2}" srcOrd="4" destOrd="0" presId="urn:microsoft.com/office/officeart/2008/layout/LinedList"/>
    <dgm:cxn modelId="{D740A2CD-E0B1-486A-93D6-2098A8F0C374}" type="presParOf" srcId="{5190E3F2-58EA-48A7-B095-9475858E6ACC}" destId="{614877F2-1302-4A5B-A859-3633E3C2EC94}" srcOrd="5" destOrd="0" presId="urn:microsoft.com/office/officeart/2008/layout/LinedList"/>
    <dgm:cxn modelId="{66853454-FC52-4506-9793-75B91B9FB094}" type="presParOf" srcId="{614877F2-1302-4A5B-A859-3633E3C2EC94}" destId="{F0316A05-6178-4187-BAC2-C78EBEBB835B}" srcOrd="0" destOrd="0" presId="urn:microsoft.com/office/officeart/2008/layout/LinedList"/>
    <dgm:cxn modelId="{BBD6318C-09B6-4934-B46A-3FF4BFA1C526}" type="presParOf" srcId="{614877F2-1302-4A5B-A859-3633E3C2EC94}" destId="{4CF39CF2-CD81-4CA1-9AB7-983C6DFB8645}" srcOrd="1" destOrd="0" presId="urn:microsoft.com/office/officeart/2008/layout/LinedList"/>
    <dgm:cxn modelId="{F161F0BC-1D2C-4C00-893B-EFC7946EEB0C}" type="presParOf" srcId="{5190E3F2-58EA-48A7-B095-9475858E6ACC}" destId="{AC33FA3C-F276-4BC0-A7E1-551DE6590EF4}" srcOrd="6" destOrd="0" presId="urn:microsoft.com/office/officeart/2008/layout/LinedList"/>
    <dgm:cxn modelId="{18BBC18A-33BB-4F59-A96B-AEBAC2E18F04}" type="presParOf" srcId="{5190E3F2-58EA-48A7-B095-9475858E6ACC}" destId="{0D9F9BC6-FD8C-449D-92C7-3D32AB7BC79D}" srcOrd="7" destOrd="0" presId="urn:microsoft.com/office/officeart/2008/layout/LinedList"/>
    <dgm:cxn modelId="{8F679FEB-B8DB-41AE-BB4E-15EA4BB923EE}" type="presParOf" srcId="{0D9F9BC6-FD8C-449D-92C7-3D32AB7BC79D}" destId="{834D0563-D101-4367-A91D-D392A30B9A02}" srcOrd="0" destOrd="0" presId="urn:microsoft.com/office/officeart/2008/layout/LinedList"/>
    <dgm:cxn modelId="{D06685ED-B167-4E6E-AFF1-64FFD4C6D6E3}" type="presParOf" srcId="{0D9F9BC6-FD8C-449D-92C7-3D32AB7BC79D}" destId="{7A5B66A6-4FE1-4F1F-A515-4B38DA0DFCE3}" srcOrd="1" destOrd="0" presId="urn:microsoft.com/office/officeart/2008/layout/LinedList"/>
    <dgm:cxn modelId="{2A2E0ADD-974F-4805-AECB-F2743130878E}" type="presParOf" srcId="{5190E3F2-58EA-48A7-B095-9475858E6ACC}" destId="{CEA2487C-A56D-44DE-B748-50E64857F3F3}" srcOrd="8" destOrd="0" presId="urn:microsoft.com/office/officeart/2008/layout/LinedList"/>
    <dgm:cxn modelId="{8CF27B88-B1A5-46FE-BFF6-95BAAE46B118}" type="presParOf" srcId="{5190E3F2-58EA-48A7-B095-9475858E6ACC}" destId="{81BB8EE2-CB45-4372-9108-BC3C7E8AA6BB}" srcOrd="9" destOrd="0" presId="urn:microsoft.com/office/officeart/2008/layout/LinedList"/>
    <dgm:cxn modelId="{7F2FD617-6E00-4FAE-819A-691F65CA6C97}" type="presParOf" srcId="{81BB8EE2-CB45-4372-9108-BC3C7E8AA6BB}" destId="{946EC285-934A-4D8F-AF68-DA0E41201F2B}" srcOrd="0" destOrd="0" presId="urn:microsoft.com/office/officeart/2008/layout/LinedList"/>
    <dgm:cxn modelId="{1FFAECCB-D259-40F9-A7B9-FA9E556B98B7}" type="presParOf" srcId="{81BB8EE2-CB45-4372-9108-BC3C7E8AA6BB}" destId="{A83D6BB9-4A7C-4BF2-AE92-A5ADABE6F612}" srcOrd="1" destOrd="0" presId="urn:microsoft.com/office/officeart/2008/layout/LinedList"/>
    <dgm:cxn modelId="{F637C474-7E22-49BA-83FF-23EF70296999}" type="presParOf" srcId="{5190E3F2-58EA-48A7-B095-9475858E6ACC}" destId="{8227F1B5-AA67-44FA-81CC-302F189766CC}" srcOrd="10" destOrd="0" presId="urn:microsoft.com/office/officeart/2008/layout/LinedList"/>
    <dgm:cxn modelId="{4CECEF54-F260-4C5D-B57E-A0C2B4875851}" type="presParOf" srcId="{5190E3F2-58EA-48A7-B095-9475858E6ACC}" destId="{E2AD0A28-ADC1-4758-85DB-E095B0AD302F}" srcOrd="11" destOrd="0" presId="urn:microsoft.com/office/officeart/2008/layout/LinedList"/>
    <dgm:cxn modelId="{0A5DCF22-2AC2-4C71-BF68-9B0D0D6E6EE1}" type="presParOf" srcId="{E2AD0A28-ADC1-4758-85DB-E095B0AD302F}" destId="{7E3F201D-9A90-49E3-A264-6ADCC9161F65}" srcOrd="0" destOrd="0" presId="urn:microsoft.com/office/officeart/2008/layout/LinedList"/>
    <dgm:cxn modelId="{9E1BB203-6EA6-4A56-A44F-38B5B8065698}" type="presParOf" srcId="{E2AD0A28-ADC1-4758-85DB-E095B0AD302F}" destId="{FF06B6F0-04FF-4B1F-94F8-D864B0FC7834}" srcOrd="1" destOrd="0" presId="urn:microsoft.com/office/officeart/2008/layout/LinedList"/>
    <dgm:cxn modelId="{358C983E-3489-477E-8F6C-2B3E75E8B16D}" type="presParOf" srcId="{5190E3F2-58EA-48A7-B095-9475858E6ACC}" destId="{BB9E4C34-DC41-45E5-B05B-6C57EE5216B7}" srcOrd="12" destOrd="0" presId="urn:microsoft.com/office/officeart/2008/layout/LinedList"/>
    <dgm:cxn modelId="{571C6A9A-1F29-44CA-B4E6-32DEDDDF7D92}" type="presParOf" srcId="{5190E3F2-58EA-48A7-B095-9475858E6ACC}" destId="{CB350E2E-6E6A-4C97-B9BB-CC331F4BD298}" srcOrd="13" destOrd="0" presId="urn:microsoft.com/office/officeart/2008/layout/LinedList"/>
    <dgm:cxn modelId="{6958C3CF-C887-4A6D-A1F7-639DBB337B28}" type="presParOf" srcId="{CB350E2E-6E6A-4C97-B9BB-CC331F4BD298}" destId="{65A50761-570C-42A0-8453-3978DA397F9E}" srcOrd="0" destOrd="0" presId="urn:microsoft.com/office/officeart/2008/layout/LinedList"/>
    <dgm:cxn modelId="{657DB8C0-A05C-4B44-BCF5-14DE95DFBF41}" type="presParOf" srcId="{CB350E2E-6E6A-4C97-B9BB-CC331F4BD298}" destId="{8C0ABD88-74AE-44D4-AF63-D2E1AF48B35C}" srcOrd="1" destOrd="0" presId="urn:microsoft.com/office/officeart/2008/layout/LinedList"/>
    <dgm:cxn modelId="{B299E505-02E7-4856-92F8-74783C41B826}" type="presParOf" srcId="{5190E3F2-58EA-48A7-B095-9475858E6ACC}" destId="{8A1EE824-3E99-4023-B9B1-428ADF6B3E63}" srcOrd="14" destOrd="0" presId="urn:microsoft.com/office/officeart/2008/layout/LinedList"/>
    <dgm:cxn modelId="{EDBE5C51-9A16-42CA-A78C-4FE04D77C951}" type="presParOf" srcId="{5190E3F2-58EA-48A7-B095-9475858E6ACC}" destId="{4478EB1F-E103-432C-8844-8C4C5DF953E5}" srcOrd="15" destOrd="0" presId="urn:microsoft.com/office/officeart/2008/layout/LinedList"/>
    <dgm:cxn modelId="{6F7B3FD9-016D-4AD9-A793-050968B79FD5}" type="presParOf" srcId="{4478EB1F-E103-432C-8844-8C4C5DF953E5}" destId="{375E3A94-0ECD-49DC-90E2-FA7E933ED1B8}" srcOrd="0" destOrd="0" presId="urn:microsoft.com/office/officeart/2008/layout/LinedList"/>
    <dgm:cxn modelId="{A687AA58-35C7-49A4-9477-23F2B2689BB2}" type="presParOf" srcId="{4478EB1F-E103-432C-8844-8C4C5DF953E5}" destId="{D43E551B-8D42-40AD-8ED6-80E015800AD9}" srcOrd="1" destOrd="0" presId="urn:microsoft.com/office/officeart/2008/layout/LinedList"/>
    <dgm:cxn modelId="{2F5B9E06-6C63-49BF-8193-3794EDE88FBD}" type="presParOf" srcId="{5190E3F2-58EA-48A7-B095-9475858E6ACC}" destId="{CD33324B-6199-4E0E-A770-CFAAB84C87AD}" srcOrd="16" destOrd="0" presId="urn:microsoft.com/office/officeart/2008/layout/LinedList"/>
    <dgm:cxn modelId="{D5F6C115-4DE1-484D-845F-5C64FB2A4A05}" type="presParOf" srcId="{5190E3F2-58EA-48A7-B095-9475858E6ACC}" destId="{69A5B23A-1FE3-4A85-8329-6AEE9831B09D}" srcOrd="17" destOrd="0" presId="urn:microsoft.com/office/officeart/2008/layout/LinedList"/>
    <dgm:cxn modelId="{E2BACE66-DE7B-4AB6-B9D8-2A276DCD429E}" type="presParOf" srcId="{69A5B23A-1FE3-4A85-8329-6AEE9831B09D}" destId="{B276CA1E-9D43-407D-9576-1A31089D607D}" srcOrd="0" destOrd="0" presId="urn:microsoft.com/office/officeart/2008/layout/LinedList"/>
    <dgm:cxn modelId="{5710D919-F52D-47C2-B786-EB8EE370F994}" type="presParOf" srcId="{69A5B23A-1FE3-4A85-8329-6AEE9831B09D}" destId="{DAF675CA-F81F-45CC-BFB3-BE1191B59D9B}" srcOrd="1" destOrd="0" presId="urn:microsoft.com/office/officeart/2008/layout/LinedList"/>
    <dgm:cxn modelId="{2C687495-53BA-4362-B504-242E0762E82D}" type="presParOf" srcId="{5190E3F2-58EA-48A7-B095-9475858E6ACC}" destId="{08DF510D-C99E-4798-A29E-970DDC455240}" srcOrd="18" destOrd="0" presId="urn:microsoft.com/office/officeart/2008/layout/LinedList"/>
    <dgm:cxn modelId="{7F58F689-DC2A-4E11-9C9C-72EA49ABDD34}" type="presParOf" srcId="{5190E3F2-58EA-48A7-B095-9475858E6ACC}" destId="{7BF8D9CC-2FB3-4642-A08A-8C36A29ACD77}" srcOrd="19" destOrd="0" presId="urn:microsoft.com/office/officeart/2008/layout/LinedList"/>
    <dgm:cxn modelId="{A7F68A6C-8B11-4EAF-BB4C-041946A6EC49}" type="presParOf" srcId="{7BF8D9CC-2FB3-4642-A08A-8C36A29ACD77}" destId="{2AB257B7-19C5-4A66-B749-847FEEE2FAEA}" srcOrd="0" destOrd="0" presId="urn:microsoft.com/office/officeart/2008/layout/LinedList"/>
    <dgm:cxn modelId="{7182E2D4-06E9-43D4-A248-FDF3EB37D353}" type="presParOf" srcId="{7BF8D9CC-2FB3-4642-A08A-8C36A29ACD77}" destId="{3D822EE3-32E2-47DF-9C98-600A9BF9A3A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3FA9AD-1A19-4F60-8FDC-B52B68826082}" type="doc">
      <dgm:prSet loTypeId="urn:microsoft.com/office/officeart/2005/8/layout/vList2" loCatId="list" qsTypeId="urn:microsoft.com/office/officeart/2005/8/quickstyle/simple1#4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FC656BF2-DC9F-4B77-A22F-FB60A9D30C23}">
      <dgm:prSet/>
      <dgm:spPr/>
      <dgm:t>
        <a:bodyPr/>
        <a:lstStyle/>
        <a:p>
          <a:pPr rtl="0"/>
          <a:r>
            <a:rPr lang="en-US" b="1" dirty="0" err="1"/>
            <a:t>Savner</a:t>
          </a:r>
          <a:r>
            <a:rPr lang="en-US" b="1" dirty="0"/>
            <a:t> man </a:t>
          </a:r>
          <a:r>
            <a:rPr lang="en-US" b="1" dirty="0" err="1"/>
            <a:t>klær</a:t>
          </a:r>
          <a:r>
            <a:rPr lang="en-US" b="1" dirty="0"/>
            <a:t>/ </a:t>
          </a:r>
          <a:r>
            <a:rPr lang="en-US" b="1" dirty="0" err="1"/>
            <a:t>utstyr</a:t>
          </a:r>
          <a:r>
            <a:rPr lang="en-US" dirty="0"/>
            <a:t>: </a:t>
          </a:r>
          <a:r>
            <a:rPr lang="en-US" dirty="0" err="1">
              <a:latin typeface="Avenir Next LT Pro Light"/>
            </a:rPr>
            <a:t>kasser</a:t>
          </a:r>
          <a:r>
            <a:rPr lang="en-US" dirty="0">
              <a:latin typeface="Avenir Next LT Pro Light"/>
            </a:rPr>
            <a:t> </a:t>
          </a:r>
          <a:r>
            <a:rPr lang="en-US" dirty="0" err="1">
              <a:latin typeface="Avenir Next LT Pro Light"/>
            </a:rPr>
            <a:t>i</a:t>
          </a:r>
          <a:r>
            <a:rPr lang="en-US" dirty="0">
              <a:latin typeface="Avenir Next LT Pro Light"/>
            </a:rPr>
            <a:t> </a:t>
          </a:r>
          <a:r>
            <a:rPr lang="en-US" dirty="0" err="1">
              <a:latin typeface="Avenir Next LT Pro Light"/>
            </a:rPr>
            <a:t>garderobene</a:t>
          </a:r>
          <a:r>
            <a:rPr lang="en-US" dirty="0">
              <a:latin typeface="Avenir Next LT Pro Light"/>
            </a:rPr>
            <a:t>, </a:t>
          </a:r>
          <a:r>
            <a:rPr lang="en-US" dirty="0" err="1">
              <a:latin typeface="Avenir Next LT Pro Light"/>
            </a:rPr>
            <a:t>eller</a:t>
          </a:r>
          <a:r>
            <a:rPr lang="en-US" dirty="0">
              <a:latin typeface="Avenir Next LT Pro Light"/>
            </a:rPr>
            <a:t> </a:t>
          </a:r>
          <a:r>
            <a:rPr lang="en-US" dirty="0" err="1">
              <a:latin typeface="Avenir Next LT Pro Light"/>
            </a:rPr>
            <a:t>sjekk</a:t>
          </a:r>
          <a:r>
            <a:rPr lang="en-US" dirty="0"/>
            <a:t> </a:t>
          </a:r>
          <a:r>
            <a:rPr lang="en-US" dirty="0" err="1"/>
            <a:t>skap</a:t>
          </a:r>
          <a:r>
            <a:rPr lang="en-US" dirty="0"/>
            <a:t> </a:t>
          </a:r>
          <a:r>
            <a:rPr lang="en-US" dirty="0" err="1"/>
            <a:t>ved</a:t>
          </a:r>
          <a:r>
            <a:rPr lang="en-US" dirty="0"/>
            <a:t> AKS-rom</a:t>
          </a:r>
        </a:p>
      </dgm:t>
    </dgm:pt>
    <dgm:pt modelId="{083E51C7-F368-42B9-A1E5-4C216D007403}" type="parTrans" cxnId="{808EBCCC-1C5A-4692-BE17-CD4692CD96A2}">
      <dgm:prSet/>
      <dgm:spPr/>
      <dgm:t>
        <a:bodyPr/>
        <a:lstStyle/>
        <a:p>
          <a:endParaRPr lang="en-US"/>
        </a:p>
      </dgm:t>
    </dgm:pt>
    <dgm:pt modelId="{56D6FE49-DADA-42FA-A782-D9A626E4240D}" type="sibTrans" cxnId="{808EBCCC-1C5A-4692-BE17-CD4692CD96A2}">
      <dgm:prSet/>
      <dgm:spPr/>
      <dgm:t>
        <a:bodyPr/>
        <a:lstStyle/>
        <a:p>
          <a:endParaRPr lang="en-US"/>
        </a:p>
      </dgm:t>
    </dgm:pt>
    <dgm:pt modelId="{95566B1F-F1E0-43AD-A517-DE9BA48DAC2A}">
      <dgm:prSet/>
      <dgm:spPr/>
      <dgm:t>
        <a:bodyPr/>
        <a:lstStyle/>
        <a:p>
          <a:r>
            <a:rPr lang="en-US" b="1" dirty="0" err="1"/>
            <a:t>Sparkesykler</a:t>
          </a:r>
          <a:r>
            <a:rPr lang="en-US" b="1" dirty="0"/>
            <a:t>/ skateboard</a:t>
          </a:r>
        </a:p>
      </dgm:t>
    </dgm:pt>
    <dgm:pt modelId="{BCBD1B84-A420-4EDC-BA6B-2095B1ABC968}" type="parTrans" cxnId="{22C1755A-8065-4A09-BD7F-FBD9BE4BD065}">
      <dgm:prSet/>
      <dgm:spPr/>
      <dgm:t>
        <a:bodyPr/>
        <a:lstStyle/>
        <a:p>
          <a:endParaRPr lang="en-US"/>
        </a:p>
      </dgm:t>
    </dgm:pt>
    <dgm:pt modelId="{B81366D8-18D4-45FA-BA27-803AC25FA210}" type="sibTrans" cxnId="{22C1755A-8065-4A09-BD7F-FBD9BE4BD065}">
      <dgm:prSet/>
      <dgm:spPr/>
      <dgm:t>
        <a:bodyPr/>
        <a:lstStyle/>
        <a:p>
          <a:endParaRPr lang="en-US"/>
        </a:p>
      </dgm:t>
    </dgm:pt>
    <dgm:pt modelId="{A2B52ACA-9347-48AB-864F-E802CB3E5E1E}">
      <dgm:prSet/>
      <dgm:spPr/>
      <dgm:t>
        <a:bodyPr/>
        <a:lstStyle/>
        <a:p>
          <a:r>
            <a:rPr lang="en-US" b="1" dirty="0"/>
            <a:t>Levering om </a:t>
          </a:r>
          <a:r>
            <a:rPr lang="en-US" b="1" dirty="0" err="1"/>
            <a:t>morgenen</a:t>
          </a:r>
          <a:r>
            <a:rPr lang="en-US" b="1" dirty="0"/>
            <a:t>: </a:t>
          </a:r>
          <a:r>
            <a:rPr lang="en-US" dirty="0"/>
            <a:t>Vi </a:t>
          </a:r>
          <a:r>
            <a:rPr lang="en-US" dirty="0" err="1"/>
            <a:t>oppfordrer</a:t>
          </a:r>
          <a:r>
            <a:rPr lang="en-US" dirty="0"/>
            <a:t> </a:t>
          </a:r>
          <a:r>
            <a:rPr lang="en-US" dirty="0" err="1"/>
            <a:t>til</a:t>
          </a:r>
          <a:r>
            <a:rPr lang="en-US" dirty="0"/>
            <a:t> å </a:t>
          </a:r>
          <a:r>
            <a:rPr lang="en-US" dirty="0" err="1"/>
            <a:t>levere</a:t>
          </a:r>
          <a:r>
            <a:rPr lang="en-US" dirty="0"/>
            <a:t> </a:t>
          </a:r>
          <a:r>
            <a:rPr lang="en-US" dirty="0" err="1"/>
            <a:t>barna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AKS, </a:t>
          </a:r>
          <a:r>
            <a:rPr lang="en-US" dirty="0" err="1"/>
            <a:t>slik</a:t>
          </a:r>
          <a:r>
            <a:rPr lang="en-US" dirty="0"/>
            <a:t> at de </a:t>
          </a:r>
          <a:r>
            <a:rPr lang="en-US" dirty="0" err="1"/>
            <a:t>kan</a:t>
          </a:r>
          <a:r>
            <a:rPr lang="en-US" dirty="0"/>
            <a:t> </a:t>
          </a:r>
          <a:r>
            <a:rPr lang="en-US" dirty="0" err="1"/>
            <a:t>komme</a:t>
          </a:r>
          <a:r>
            <a:rPr lang="en-US" dirty="0"/>
            <a:t> I gang med lek og </a:t>
          </a:r>
          <a:r>
            <a:rPr lang="en-US" dirty="0" err="1"/>
            <a:t>møte</a:t>
          </a:r>
          <a:r>
            <a:rPr lang="en-US" dirty="0"/>
            <a:t> </a:t>
          </a:r>
          <a:r>
            <a:rPr lang="en-US" dirty="0" err="1"/>
            <a:t>venner</a:t>
          </a:r>
          <a:r>
            <a:rPr lang="en-US" dirty="0"/>
            <a:t> </a:t>
          </a:r>
          <a:r>
            <a:rPr lang="en-US" dirty="0" err="1"/>
            <a:t>før</a:t>
          </a:r>
          <a:r>
            <a:rPr lang="en-US" dirty="0"/>
            <a:t> </a:t>
          </a:r>
          <a:r>
            <a:rPr lang="en-US" dirty="0" err="1"/>
            <a:t>skolestart</a:t>
          </a:r>
          <a:r>
            <a:rPr lang="en-US" dirty="0"/>
            <a:t>.</a:t>
          </a:r>
        </a:p>
      </dgm:t>
    </dgm:pt>
    <dgm:pt modelId="{FEEF1711-A952-4095-9DC1-1628DDCCFD1E}" type="parTrans" cxnId="{C9F29F93-9852-49F5-8B42-1EA7755B4D6F}">
      <dgm:prSet/>
      <dgm:spPr/>
      <dgm:t>
        <a:bodyPr/>
        <a:lstStyle/>
        <a:p>
          <a:endParaRPr lang="en-US"/>
        </a:p>
      </dgm:t>
    </dgm:pt>
    <dgm:pt modelId="{64D7EF12-0546-49AD-8EE7-B34EBABD29E8}" type="sibTrans" cxnId="{C9F29F93-9852-49F5-8B42-1EA7755B4D6F}">
      <dgm:prSet/>
      <dgm:spPr/>
      <dgm:t>
        <a:bodyPr/>
        <a:lstStyle/>
        <a:p>
          <a:endParaRPr lang="en-US"/>
        </a:p>
      </dgm:t>
    </dgm:pt>
    <dgm:pt modelId="{C30A5D97-7124-4185-9ECA-A2A69FBFD56D}">
      <dgm:prSet/>
      <dgm:spPr/>
      <dgm:t>
        <a:bodyPr/>
        <a:lstStyle/>
        <a:p>
          <a:r>
            <a:rPr lang="en-US" b="1" dirty="0"/>
            <a:t>AKS: </a:t>
          </a:r>
          <a:r>
            <a:rPr lang="en-US" dirty="0"/>
            <a:t>levering </a:t>
          </a:r>
          <a:r>
            <a:rPr lang="en-US" dirty="0" err="1"/>
            <a:t>før</a:t>
          </a:r>
          <a:r>
            <a:rPr lang="en-US" dirty="0"/>
            <a:t> 8:00- AKS-rom</a:t>
          </a:r>
        </a:p>
      </dgm:t>
    </dgm:pt>
    <dgm:pt modelId="{C40B15DB-BFD2-433A-84C5-A0339255CF83}" type="parTrans" cxnId="{5D79B2C3-0631-4A5D-BED5-A59DBF355ECD}">
      <dgm:prSet/>
      <dgm:spPr/>
      <dgm:t>
        <a:bodyPr/>
        <a:lstStyle/>
        <a:p>
          <a:endParaRPr lang="en-US"/>
        </a:p>
      </dgm:t>
    </dgm:pt>
    <dgm:pt modelId="{14A67997-C00F-4E81-879F-BBF218BF5B02}" type="sibTrans" cxnId="{5D79B2C3-0631-4A5D-BED5-A59DBF355ECD}">
      <dgm:prSet/>
      <dgm:spPr/>
      <dgm:t>
        <a:bodyPr/>
        <a:lstStyle/>
        <a:p>
          <a:endParaRPr lang="en-US"/>
        </a:p>
      </dgm:t>
    </dgm:pt>
    <dgm:pt modelId="{4AA19D17-F0E4-493E-A2A8-96267D15A966}">
      <dgm:prSet/>
      <dgm:spPr/>
      <dgm:t>
        <a:bodyPr/>
        <a:lstStyle/>
        <a:p>
          <a:r>
            <a:rPr lang="en-US" b="1" dirty="0"/>
            <a:t>Etter 8:00: </a:t>
          </a:r>
          <a:r>
            <a:rPr lang="en-US" dirty="0" err="1"/>
            <a:t>elevene</a:t>
          </a:r>
          <a:r>
            <a:rPr lang="en-US" dirty="0"/>
            <a:t> venter </a:t>
          </a:r>
          <a:r>
            <a:rPr lang="en-US" dirty="0" err="1"/>
            <a:t>ute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lærer</a:t>
          </a:r>
          <a:endParaRPr lang="en-US" dirty="0"/>
        </a:p>
      </dgm:t>
    </dgm:pt>
    <dgm:pt modelId="{1C082F8F-5760-4634-9824-9CF3F9AA662B}" type="parTrans" cxnId="{5E12FF34-F4F3-42D2-ABA9-C56C97CC817D}">
      <dgm:prSet/>
      <dgm:spPr/>
      <dgm:t>
        <a:bodyPr/>
        <a:lstStyle/>
        <a:p>
          <a:endParaRPr lang="en-US"/>
        </a:p>
      </dgm:t>
    </dgm:pt>
    <dgm:pt modelId="{CA40C9F5-CAB4-47B5-B122-DF168818AAB2}" type="sibTrans" cxnId="{5E12FF34-F4F3-42D2-ABA9-C56C97CC817D}">
      <dgm:prSet/>
      <dgm:spPr/>
      <dgm:t>
        <a:bodyPr/>
        <a:lstStyle/>
        <a:p>
          <a:endParaRPr lang="en-US"/>
        </a:p>
      </dgm:t>
    </dgm:pt>
    <dgm:pt modelId="{1779985C-31E9-4233-8440-2B8A63A74196}">
      <dgm:prSet/>
      <dgm:spPr/>
      <dgm:t>
        <a:bodyPr/>
        <a:lstStyle/>
        <a:p>
          <a:r>
            <a:rPr lang="en-US" b="1" dirty="0" err="1"/>
            <a:t>Ansatte</a:t>
          </a:r>
          <a:r>
            <a:rPr lang="en-US" b="1" dirty="0"/>
            <a:t> </a:t>
          </a:r>
          <a:r>
            <a:rPr lang="en-US" b="1" dirty="0" err="1"/>
            <a:t>ute</a:t>
          </a:r>
          <a:r>
            <a:rPr lang="en-US" b="1" dirty="0"/>
            <a:t>: </a:t>
          </a:r>
          <a:r>
            <a:rPr lang="en-US" dirty="0"/>
            <a:t>det er mange ansate </a:t>
          </a:r>
          <a:r>
            <a:rPr lang="en-US" dirty="0" err="1"/>
            <a:t>ute</a:t>
          </a:r>
          <a:r>
            <a:rPr lang="en-US" dirty="0"/>
            <a:t> om </a:t>
          </a:r>
          <a:r>
            <a:rPr lang="en-US" dirty="0" err="1"/>
            <a:t>morgenen</a:t>
          </a:r>
          <a:r>
            <a:rPr lang="en-US" dirty="0"/>
            <a:t>,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følger</a:t>
          </a:r>
          <a:r>
            <a:rPr lang="en-US" dirty="0"/>
            <a:t> med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elevene</a:t>
          </a:r>
          <a:r>
            <a:rPr lang="en-US" dirty="0"/>
            <a:t> </a:t>
          </a:r>
          <a:r>
            <a:rPr lang="en-US" dirty="0" err="1"/>
            <a:t>når</a:t>
          </a:r>
          <a:r>
            <a:rPr lang="en-US" dirty="0"/>
            <a:t> </a:t>
          </a:r>
          <a:r>
            <a:rPr lang="en-US" dirty="0" err="1"/>
            <a:t>dere</a:t>
          </a:r>
          <a:r>
            <a:rPr lang="en-US" dirty="0"/>
            <a:t> </a:t>
          </a:r>
          <a:r>
            <a:rPr lang="en-US" dirty="0" err="1"/>
            <a:t>går</a:t>
          </a:r>
          <a:r>
            <a:rPr lang="en-US" dirty="0"/>
            <a:t>. </a:t>
          </a:r>
        </a:p>
      </dgm:t>
    </dgm:pt>
    <dgm:pt modelId="{6F013253-DD64-411E-8956-AC003975484A}" type="parTrans" cxnId="{EDAF42A7-AECC-41DE-A8B1-033B8EF11D7C}">
      <dgm:prSet/>
      <dgm:spPr/>
      <dgm:t>
        <a:bodyPr/>
        <a:lstStyle/>
        <a:p>
          <a:endParaRPr lang="en-US"/>
        </a:p>
      </dgm:t>
    </dgm:pt>
    <dgm:pt modelId="{CFB5D72F-A8F4-4A2F-97C1-8B77EA666E39}" type="sibTrans" cxnId="{EDAF42A7-AECC-41DE-A8B1-033B8EF11D7C}">
      <dgm:prSet/>
      <dgm:spPr/>
      <dgm:t>
        <a:bodyPr/>
        <a:lstStyle/>
        <a:p>
          <a:endParaRPr lang="en-US"/>
        </a:p>
      </dgm:t>
    </dgm:pt>
    <dgm:pt modelId="{C46DE369-6111-4608-87F5-F66A7EB5BCA9}" type="pres">
      <dgm:prSet presAssocID="{783FA9AD-1A19-4F60-8FDC-B52B68826082}" presName="linear" presStyleCnt="0">
        <dgm:presLayoutVars>
          <dgm:animLvl val="lvl"/>
          <dgm:resizeHandles val="exact"/>
        </dgm:presLayoutVars>
      </dgm:prSet>
      <dgm:spPr/>
    </dgm:pt>
    <dgm:pt modelId="{545064D6-9688-4218-BEE3-203D4BD10FD2}" type="pres">
      <dgm:prSet presAssocID="{FC656BF2-DC9F-4B77-A22F-FB60A9D30C2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799FBDD9-06E0-43D6-B1A3-817EC0F928EB}" type="pres">
      <dgm:prSet presAssocID="{56D6FE49-DADA-42FA-A782-D9A626E4240D}" presName="spacer" presStyleCnt="0"/>
      <dgm:spPr/>
    </dgm:pt>
    <dgm:pt modelId="{6B4BDB85-323D-405B-8FE8-260246212D52}" type="pres">
      <dgm:prSet presAssocID="{95566B1F-F1E0-43AD-A517-DE9BA48DAC2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1A26267-D05D-47B2-90D0-854A9B869066}" type="pres">
      <dgm:prSet presAssocID="{B81366D8-18D4-45FA-BA27-803AC25FA210}" presName="spacer" presStyleCnt="0"/>
      <dgm:spPr/>
    </dgm:pt>
    <dgm:pt modelId="{41AC3C6C-6799-4277-81B8-12459EB15B90}" type="pres">
      <dgm:prSet presAssocID="{A2B52ACA-9347-48AB-864F-E802CB3E5E1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9139CE4-9655-463F-AAA9-BF3B53DDEC04}" type="pres">
      <dgm:prSet presAssocID="{64D7EF12-0546-49AD-8EE7-B34EBABD29E8}" presName="spacer" presStyleCnt="0"/>
      <dgm:spPr/>
    </dgm:pt>
    <dgm:pt modelId="{A8032C56-CAD9-4982-863C-1E421AADF020}" type="pres">
      <dgm:prSet presAssocID="{C30A5D97-7124-4185-9ECA-A2A69FBFD56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0393176-7BF4-4FE2-A11D-E11B2CC6622C}" type="pres">
      <dgm:prSet presAssocID="{14A67997-C00F-4E81-879F-BBF218BF5B02}" presName="spacer" presStyleCnt="0"/>
      <dgm:spPr/>
    </dgm:pt>
    <dgm:pt modelId="{3984C311-04DA-437A-9AB1-F3F45E3EF7C2}" type="pres">
      <dgm:prSet presAssocID="{4AA19D17-F0E4-493E-A2A8-96267D15A96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7AA65A5-5941-4239-9251-FD08FFC30461}" type="pres">
      <dgm:prSet presAssocID="{CA40C9F5-CAB4-47B5-B122-DF168818AAB2}" presName="spacer" presStyleCnt="0"/>
      <dgm:spPr/>
    </dgm:pt>
    <dgm:pt modelId="{BF3DBE9B-E443-4F64-9F88-1D7FC88F5EB8}" type="pres">
      <dgm:prSet presAssocID="{1779985C-31E9-4233-8440-2B8A63A7419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3A2C90E-6BE8-4A17-A819-9D9B742FA1CE}" type="presOf" srcId="{FC656BF2-DC9F-4B77-A22F-FB60A9D30C23}" destId="{545064D6-9688-4218-BEE3-203D4BD10FD2}" srcOrd="0" destOrd="0" presId="urn:microsoft.com/office/officeart/2005/8/layout/vList2"/>
    <dgm:cxn modelId="{5E12FF34-F4F3-42D2-ABA9-C56C97CC817D}" srcId="{783FA9AD-1A19-4F60-8FDC-B52B68826082}" destId="{4AA19D17-F0E4-493E-A2A8-96267D15A966}" srcOrd="4" destOrd="0" parTransId="{1C082F8F-5760-4634-9824-9CF3F9AA662B}" sibTransId="{CA40C9F5-CAB4-47B5-B122-DF168818AAB2}"/>
    <dgm:cxn modelId="{EE0ED060-59B5-46AB-9EE1-10EB32DE7BBB}" type="presOf" srcId="{1779985C-31E9-4233-8440-2B8A63A74196}" destId="{BF3DBE9B-E443-4F64-9F88-1D7FC88F5EB8}" srcOrd="0" destOrd="0" presId="urn:microsoft.com/office/officeart/2005/8/layout/vList2"/>
    <dgm:cxn modelId="{6C95CB57-AA39-4E1C-8ADD-5CDFC8993C78}" type="presOf" srcId="{A2B52ACA-9347-48AB-864F-E802CB3E5E1E}" destId="{41AC3C6C-6799-4277-81B8-12459EB15B90}" srcOrd="0" destOrd="0" presId="urn:microsoft.com/office/officeart/2005/8/layout/vList2"/>
    <dgm:cxn modelId="{22C1755A-8065-4A09-BD7F-FBD9BE4BD065}" srcId="{783FA9AD-1A19-4F60-8FDC-B52B68826082}" destId="{95566B1F-F1E0-43AD-A517-DE9BA48DAC2A}" srcOrd="1" destOrd="0" parTransId="{BCBD1B84-A420-4EDC-BA6B-2095B1ABC968}" sibTransId="{B81366D8-18D4-45FA-BA27-803AC25FA210}"/>
    <dgm:cxn modelId="{2158818C-13FF-4024-9B6D-70388539B566}" type="presOf" srcId="{783FA9AD-1A19-4F60-8FDC-B52B68826082}" destId="{C46DE369-6111-4608-87F5-F66A7EB5BCA9}" srcOrd="0" destOrd="0" presId="urn:microsoft.com/office/officeart/2005/8/layout/vList2"/>
    <dgm:cxn modelId="{C9F29F93-9852-49F5-8B42-1EA7755B4D6F}" srcId="{783FA9AD-1A19-4F60-8FDC-B52B68826082}" destId="{A2B52ACA-9347-48AB-864F-E802CB3E5E1E}" srcOrd="2" destOrd="0" parTransId="{FEEF1711-A952-4095-9DC1-1628DDCCFD1E}" sibTransId="{64D7EF12-0546-49AD-8EE7-B34EBABD29E8}"/>
    <dgm:cxn modelId="{EDAF42A7-AECC-41DE-A8B1-033B8EF11D7C}" srcId="{783FA9AD-1A19-4F60-8FDC-B52B68826082}" destId="{1779985C-31E9-4233-8440-2B8A63A74196}" srcOrd="5" destOrd="0" parTransId="{6F013253-DD64-411E-8956-AC003975484A}" sibTransId="{CFB5D72F-A8F4-4A2F-97C1-8B77EA666E39}"/>
    <dgm:cxn modelId="{5D79B2C3-0631-4A5D-BED5-A59DBF355ECD}" srcId="{783FA9AD-1A19-4F60-8FDC-B52B68826082}" destId="{C30A5D97-7124-4185-9ECA-A2A69FBFD56D}" srcOrd="3" destOrd="0" parTransId="{C40B15DB-BFD2-433A-84C5-A0339255CF83}" sibTransId="{14A67997-C00F-4E81-879F-BBF218BF5B02}"/>
    <dgm:cxn modelId="{808EBCCC-1C5A-4692-BE17-CD4692CD96A2}" srcId="{783FA9AD-1A19-4F60-8FDC-B52B68826082}" destId="{FC656BF2-DC9F-4B77-A22F-FB60A9D30C23}" srcOrd="0" destOrd="0" parTransId="{083E51C7-F368-42B9-A1E5-4C216D007403}" sibTransId="{56D6FE49-DADA-42FA-A782-D9A626E4240D}"/>
    <dgm:cxn modelId="{1BAFAFD1-5AAB-493C-A137-1B213400DD46}" type="presOf" srcId="{C30A5D97-7124-4185-9ECA-A2A69FBFD56D}" destId="{A8032C56-CAD9-4982-863C-1E421AADF020}" srcOrd="0" destOrd="0" presId="urn:microsoft.com/office/officeart/2005/8/layout/vList2"/>
    <dgm:cxn modelId="{1A3810DD-F3DD-4168-ADB3-7A03CFD89843}" type="presOf" srcId="{95566B1F-F1E0-43AD-A517-DE9BA48DAC2A}" destId="{6B4BDB85-323D-405B-8FE8-260246212D52}" srcOrd="0" destOrd="0" presId="urn:microsoft.com/office/officeart/2005/8/layout/vList2"/>
    <dgm:cxn modelId="{548E07EA-9899-4888-B458-E10D6DCB6215}" type="presOf" srcId="{4AA19D17-F0E4-493E-A2A8-96267D15A966}" destId="{3984C311-04DA-437A-9AB1-F3F45E3EF7C2}" srcOrd="0" destOrd="0" presId="urn:microsoft.com/office/officeart/2005/8/layout/vList2"/>
    <dgm:cxn modelId="{8FF50E64-F41D-470B-BE3D-1147AD05DCA8}" type="presParOf" srcId="{C46DE369-6111-4608-87F5-F66A7EB5BCA9}" destId="{545064D6-9688-4218-BEE3-203D4BD10FD2}" srcOrd="0" destOrd="0" presId="urn:microsoft.com/office/officeart/2005/8/layout/vList2"/>
    <dgm:cxn modelId="{23D86BDD-B97C-400C-9E9B-15E044AD7947}" type="presParOf" srcId="{C46DE369-6111-4608-87F5-F66A7EB5BCA9}" destId="{799FBDD9-06E0-43D6-B1A3-817EC0F928EB}" srcOrd="1" destOrd="0" presId="urn:microsoft.com/office/officeart/2005/8/layout/vList2"/>
    <dgm:cxn modelId="{48CEAD04-8AAE-4BE4-9112-796A7E725940}" type="presParOf" srcId="{C46DE369-6111-4608-87F5-F66A7EB5BCA9}" destId="{6B4BDB85-323D-405B-8FE8-260246212D52}" srcOrd="2" destOrd="0" presId="urn:microsoft.com/office/officeart/2005/8/layout/vList2"/>
    <dgm:cxn modelId="{D67BDB17-E38B-45F8-9503-9320BA11E9F4}" type="presParOf" srcId="{C46DE369-6111-4608-87F5-F66A7EB5BCA9}" destId="{D1A26267-D05D-47B2-90D0-854A9B869066}" srcOrd="3" destOrd="0" presId="urn:microsoft.com/office/officeart/2005/8/layout/vList2"/>
    <dgm:cxn modelId="{A14537EE-4100-4F86-9451-A0A4E917C02E}" type="presParOf" srcId="{C46DE369-6111-4608-87F5-F66A7EB5BCA9}" destId="{41AC3C6C-6799-4277-81B8-12459EB15B90}" srcOrd="4" destOrd="0" presId="urn:microsoft.com/office/officeart/2005/8/layout/vList2"/>
    <dgm:cxn modelId="{3A5A9DD3-AA81-4DC4-9DF4-6F82290E69D9}" type="presParOf" srcId="{C46DE369-6111-4608-87F5-F66A7EB5BCA9}" destId="{29139CE4-9655-463F-AAA9-BF3B53DDEC04}" srcOrd="5" destOrd="0" presId="urn:microsoft.com/office/officeart/2005/8/layout/vList2"/>
    <dgm:cxn modelId="{5F626710-F171-4BD9-B705-5CCBEFACEEB5}" type="presParOf" srcId="{C46DE369-6111-4608-87F5-F66A7EB5BCA9}" destId="{A8032C56-CAD9-4982-863C-1E421AADF020}" srcOrd="6" destOrd="0" presId="urn:microsoft.com/office/officeart/2005/8/layout/vList2"/>
    <dgm:cxn modelId="{715CB28D-1401-45D9-9A18-E0337EE454D2}" type="presParOf" srcId="{C46DE369-6111-4608-87F5-F66A7EB5BCA9}" destId="{00393176-7BF4-4FE2-A11D-E11B2CC6622C}" srcOrd="7" destOrd="0" presId="urn:microsoft.com/office/officeart/2005/8/layout/vList2"/>
    <dgm:cxn modelId="{1994FD26-0EF8-4784-BFFF-2CE41C465F0C}" type="presParOf" srcId="{C46DE369-6111-4608-87F5-F66A7EB5BCA9}" destId="{3984C311-04DA-437A-9AB1-F3F45E3EF7C2}" srcOrd="8" destOrd="0" presId="urn:microsoft.com/office/officeart/2005/8/layout/vList2"/>
    <dgm:cxn modelId="{6D825177-8326-4ECC-BAFA-13A45C95D482}" type="presParOf" srcId="{C46DE369-6111-4608-87F5-F66A7EB5BCA9}" destId="{97AA65A5-5941-4239-9251-FD08FFC30461}" srcOrd="9" destOrd="0" presId="urn:microsoft.com/office/officeart/2005/8/layout/vList2"/>
    <dgm:cxn modelId="{C3EC9029-73FB-4AB9-90B0-067D61B06228}" type="presParOf" srcId="{C46DE369-6111-4608-87F5-F66A7EB5BCA9}" destId="{BF3DBE9B-E443-4F64-9F88-1D7FC88F5EB8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5F67DD-22B9-4047-B033-A1A3A837DE73}">
      <dsp:nvSpPr>
        <dsp:cNvPr id="0" name=""/>
        <dsp:cNvSpPr/>
      </dsp:nvSpPr>
      <dsp:spPr>
        <a:xfrm>
          <a:off x="0" y="964"/>
          <a:ext cx="111739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514041-710F-4D73-B77A-8B5F41870A82}">
      <dsp:nvSpPr>
        <dsp:cNvPr id="0" name=""/>
        <dsp:cNvSpPr/>
      </dsp:nvSpPr>
      <dsp:spPr>
        <a:xfrm>
          <a:off x="0" y="964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Arial Black" panose="020B0A04020102020204" pitchFamily="34" charset="0"/>
            </a:rPr>
            <a:t>10 </a:t>
          </a:r>
          <a:r>
            <a:rPr lang="en-US" sz="2800" b="1" kern="1200" dirty="0" err="1">
              <a:latin typeface="Arial Black" panose="020B0A04020102020204" pitchFamily="34" charset="0"/>
            </a:rPr>
            <a:t>grunner</a:t>
          </a:r>
          <a:r>
            <a:rPr lang="en-US" sz="2800" b="1" kern="1200" dirty="0">
              <a:latin typeface="Arial Black" panose="020B0A04020102020204" pitchFamily="34" charset="0"/>
            </a:rPr>
            <a:t> for å lese med </a:t>
          </a:r>
          <a:r>
            <a:rPr lang="en-US" sz="2800" b="1" kern="1200" dirty="0" err="1">
              <a:latin typeface="Arial Black" panose="020B0A04020102020204" pitchFamily="34" charset="0"/>
            </a:rPr>
            <a:t>barna</a:t>
          </a:r>
          <a:endParaRPr lang="en-US" sz="2800" b="1" kern="1200" dirty="0">
            <a:latin typeface="Arial Black" panose="020B0A04020102020204" pitchFamily="34" charset="0"/>
          </a:endParaRP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latin typeface="Arial Black" panose="020B0A04020102020204" pitchFamily="34" charset="0"/>
          </a:endParaRPr>
        </a:p>
      </dsp:txBody>
      <dsp:txXfrm>
        <a:off x="0" y="964"/>
        <a:ext cx="11173967" cy="607575"/>
      </dsp:txXfrm>
    </dsp:sp>
    <dsp:sp modelId="{93B51E4E-6D02-4DFF-9E9B-75C1C0BA653F}">
      <dsp:nvSpPr>
        <dsp:cNvPr id="0" name=""/>
        <dsp:cNvSpPr/>
      </dsp:nvSpPr>
      <dsp:spPr>
        <a:xfrm>
          <a:off x="0" y="608540"/>
          <a:ext cx="111739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D8A72-E766-47E7-88A3-EE5476D8B579}">
      <dsp:nvSpPr>
        <dsp:cNvPr id="0" name=""/>
        <dsp:cNvSpPr/>
      </dsp:nvSpPr>
      <dsp:spPr>
        <a:xfrm>
          <a:off x="0" y="608540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1. </a:t>
          </a:r>
          <a:r>
            <a:rPr lang="en-US" sz="1800" b="1" kern="1200" dirty="0" err="1"/>
            <a:t>Større</a:t>
          </a:r>
          <a:r>
            <a:rPr lang="en-US" sz="1800" b="1" kern="1200" dirty="0"/>
            <a:t> </a:t>
          </a:r>
          <a:r>
            <a:rPr lang="en-US" sz="1800" b="1" kern="1200" dirty="0" err="1"/>
            <a:t>ordforråd</a:t>
          </a:r>
          <a:endParaRPr lang="en-US" sz="1800" kern="1200" dirty="0"/>
        </a:p>
      </dsp:txBody>
      <dsp:txXfrm>
        <a:off x="0" y="608540"/>
        <a:ext cx="11173967" cy="607575"/>
      </dsp:txXfrm>
    </dsp:sp>
    <dsp:sp modelId="{137BB9B2-B536-47E2-8EAA-68F7D13E20F1}">
      <dsp:nvSpPr>
        <dsp:cNvPr id="0" name=""/>
        <dsp:cNvSpPr/>
      </dsp:nvSpPr>
      <dsp:spPr>
        <a:xfrm>
          <a:off x="0" y="1216116"/>
          <a:ext cx="111739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A4221B-ADEA-4E2B-9A03-9A03DBEC749F}">
      <dsp:nvSpPr>
        <dsp:cNvPr id="0" name=""/>
        <dsp:cNvSpPr/>
      </dsp:nvSpPr>
      <dsp:spPr>
        <a:xfrm>
          <a:off x="0" y="1216116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Barn </a:t>
          </a:r>
          <a:r>
            <a:rPr lang="en-US" sz="1800" kern="1200" dirty="0" err="1"/>
            <a:t>som</a:t>
          </a:r>
          <a:r>
            <a:rPr lang="en-US" sz="1800" kern="1200" dirty="0"/>
            <a:t> </a:t>
          </a:r>
          <a:r>
            <a:rPr lang="en-US" sz="1800" kern="1200" dirty="0" err="1"/>
            <a:t>blir</a:t>
          </a:r>
          <a:r>
            <a:rPr lang="en-US" sz="1800" kern="1200" dirty="0"/>
            <a:t> lest for, </a:t>
          </a:r>
          <a:r>
            <a:rPr lang="en-US" sz="1800" kern="1200" dirty="0" err="1"/>
            <a:t>møter</a:t>
          </a:r>
          <a:r>
            <a:rPr lang="en-US" sz="1800" kern="1200" dirty="0"/>
            <a:t> </a:t>
          </a:r>
          <a:r>
            <a:rPr lang="en-US" sz="1800" kern="1200" dirty="0" err="1"/>
            <a:t>flere</a:t>
          </a:r>
          <a:r>
            <a:rPr lang="en-US" sz="1800" kern="1200" dirty="0"/>
            <a:t> og </a:t>
          </a:r>
          <a:r>
            <a:rPr lang="en-US" sz="1800" kern="1200" dirty="0" err="1"/>
            <a:t>rikere</a:t>
          </a:r>
          <a:r>
            <a:rPr lang="en-US" sz="1800" kern="1200" dirty="0"/>
            <a:t> </a:t>
          </a:r>
          <a:r>
            <a:rPr lang="en-US" sz="1800" kern="1200" dirty="0" err="1"/>
            <a:t>ord</a:t>
          </a:r>
          <a:r>
            <a:rPr lang="en-US" sz="1800" kern="1200" dirty="0"/>
            <a:t> </a:t>
          </a:r>
          <a:r>
            <a:rPr lang="en-US" sz="1800" kern="1200" dirty="0" err="1"/>
            <a:t>enn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dagligtale</a:t>
          </a:r>
          <a:r>
            <a:rPr lang="en-US" sz="1800" kern="1200" dirty="0"/>
            <a:t>. Det </a:t>
          </a:r>
          <a:r>
            <a:rPr lang="en-US" sz="1800" kern="1200" dirty="0" err="1"/>
            <a:t>styrker</a:t>
          </a:r>
          <a:r>
            <a:rPr lang="en-US" sz="1800" kern="1200" dirty="0"/>
            <a:t> </a:t>
          </a:r>
          <a:r>
            <a:rPr lang="en-US" sz="1800" kern="1200" dirty="0" err="1"/>
            <a:t>språkforståelse</a:t>
          </a:r>
          <a:r>
            <a:rPr lang="en-US" sz="1800" kern="1200" dirty="0"/>
            <a:t> og </a:t>
          </a:r>
          <a:r>
            <a:rPr lang="en-US" sz="1800" kern="1200" dirty="0" err="1"/>
            <a:t>uttrykksevne</a:t>
          </a:r>
          <a:r>
            <a:rPr lang="en-US" sz="1800" kern="1200" dirty="0"/>
            <a:t> </a:t>
          </a:r>
          <a:r>
            <a:rPr lang="en-US" sz="1800" kern="1200" dirty="0" err="1"/>
            <a:t>tidlig</a:t>
          </a:r>
          <a:r>
            <a:rPr lang="en-US" sz="1800" kern="1200" dirty="0"/>
            <a:t>.</a:t>
          </a:r>
        </a:p>
      </dsp:txBody>
      <dsp:txXfrm>
        <a:off x="0" y="1216116"/>
        <a:ext cx="11173967" cy="607575"/>
      </dsp:txXfrm>
    </dsp:sp>
    <dsp:sp modelId="{014355FC-AF7E-45B7-AED5-33F56866452A}">
      <dsp:nvSpPr>
        <dsp:cNvPr id="0" name=""/>
        <dsp:cNvSpPr/>
      </dsp:nvSpPr>
      <dsp:spPr>
        <a:xfrm>
          <a:off x="0" y="1823692"/>
          <a:ext cx="1117396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41C81-7889-430F-B53D-0B5B2EBECCE3}">
      <dsp:nvSpPr>
        <dsp:cNvPr id="0" name=""/>
        <dsp:cNvSpPr/>
      </dsp:nvSpPr>
      <dsp:spPr>
        <a:xfrm>
          <a:off x="0" y="1823692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2. Bedre </a:t>
          </a:r>
          <a:r>
            <a:rPr lang="en-US" sz="1800" b="1" kern="1200" dirty="0" err="1"/>
            <a:t>kognitiv</a:t>
          </a:r>
          <a:r>
            <a:rPr lang="en-US" sz="1800" b="1" kern="1200" dirty="0"/>
            <a:t> </a:t>
          </a:r>
          <a:r>
            <a:rPr lang="en-US" sz="1800" b="1" kern="1200" dirty="0" err="1"/>
            <a:t>utvikling</a:t>
          </a:r>
          <a:endParaRPr lang="en-US" sz="1800" kern="1200" dirty="0"/>
        </a:p>
      </dsp:txBody>
      <dsp:txXfrm>
        <a:off x="0" y="1823692"/>
        <a:ext cx="11173967" cy="607575"/>
      </dsp:txXfrm>
    </dsp:sp>
    <dsp:sp modelId="{C5C18289-8BF8-4914-866A-608543DF1326}">
      <dsp:nvSpPr>
        <dsp:cNvPr id="0" name=""/>
        <dsp:cNvSpPr/>
      </dsp:nvSpPr>
      <dsp:spPr>
        <a:xfrm>
          <a:off x="0" y="2431268"/>
          <a:ext cx="1117396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991C6-B97E-4FF2-863F-9266806148CE}">
      <dsp:nvSpPr>
        <dsp:cNvPr id="0" name=""/>
        <dsp:cNvSpPr/>
      </dsp:nvSpPr>
      <dsp:spPr>
        <a:xfrm>
          <a:off x="0" y="2431268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Lesing</a:t>
          </a:r>
          <a:r>
            <a:rPr lang="en-US" sz="1800" kern="1200" dirty="0"/>
            <a:t> </a:t>
          </a:r>
          <a:r>
            <a:rPr lang="en-US" sz="1800" kern="1200" dirty="0" err="1"/>
            <a:t>stimulerer</a:t>
          </a:r>
          <a:r>
            <a:rPr lang="en-US" sz="1800" kern="1200" dirty="0"/>
            <a:t> </a:t>
          </a:r>
          <a:r>
            <a:rPr lang="en-US" sz="1800" kern="1200" dirty="0" err="1"/>
            <a:t>hjernen</a:t>
          </a:r>
          <a:r>
            <a:rPr lang="en-US" sz="1800" kern="1200" dirty="0"/>
            <a:t>, </a:t>
          </a:r>
          <a:r>
            <a:rPr lang="en-US" sz="1800" kern="1200" dirty="0" err="1"/>
            <a:t>hukommelsen</a:t>
          </a:r>
          <a:r>
            <a:rPr lang="en-US" sz="1800" kern="1200" dirty="0"/>
            <a:t> og </a:t>
          </a:r>
          <a:r>
            <a:rPr lang="en-US" sz="1800" kern="1200" dirty="0" err="1"/>
            <a:t>evnen</a:t>
          </a:r>
          <a:r>
            <a:rPr lang="en-US" sz="1800" kern="1200" dirty="0"/>
            <a:t> </a:t>
          </a:r>
          <a:r>
            <a:rPr lang="en-US" sz="1800" kern="1200" dirty="0" err="1"/>
            <a:t>til</a:t>
          </a:r>
          <a:r>
            <a:rPr lang="en-US" sz="1800" kern="1200" dirty="0"/>
            <a:t> å </a:t>
          </a:r>
          <a:r>
            <a:rPr lang="en-US" sz="1800" kern="1200" dirty="0" err="1"/>
            <a:t>lære</a:t>
          </a:r>
          <a:r>
            <a:rPr lang="en-US" sz="1800" kern="1200" dirty="0"/>
            <a:t> nye ting – </a:t>
          </a:r>
          <a:r>
            <a:rPr lang="en-US" sz="1800" kern="1200" dirty="0" err="1"/>
            <a:t>grunnleggende</a:t>
          </a:r>
          <a:r>
            <a:rPr lang="en-US" sz="1800" kern="1200" dirty="0"/>
            <a:t> </a:t>
          </a:r>
          <a:r>
            <a:rPr lang="en-US" sz="1800" kern="1200" dirty="0" err="1"/>
            <a:t>byggesteiner</a:t>
          </a:r>
          <a:r>
            <a:rPr lang="en-US" sz="1800" kern="1200" dirty="0"/>
            <a:t> for all </a:t>
          </a:r>
          <a:r>
            <a:rPr lang="en-US" sz="1800" kern="1200" dirty="0" err="1"/>
            <a:t>videre</a:t>
          </a:r>
          <a:r>
            <a:rPr lang="en-US" sz="1800" kern="1200" dirty="0"/>
            <a:t> </a:t>
          </a:r>
          <a:r>
            <a:rPr lang="en-US" sz="1800" kern="1200" dirty="0" err="1"/>
            <a:t>læring</a:t>
          </a:r>
          <a:r>
            <a:rPr lang="en-US" sz="1800" kern="1200" dirty="0"/>
            <a:t>.</a:t>
          </a:r>
        </a:p>
      </dsp:txBody>
      <dsp:txXfrm>
        <a:off x="0" y="2431268"/>
        <a:ext cx="11173967" cy="607575"/>
      </dsp:txXfrm>
    </dsp:sp>
    <dsp:sp modelId="{3C124D1B-DF33-4B20-B4F2-B90009687D61}">
      <dsp:nvSpPr>
        <dsp:cNvPr id="0" name=""/>
        <dsp:cNvSpPr/>
      </dsp:nvSpPr>
      <dsp:spPr>
        <a:xfrm>
          <a:off x="0" y="3038844"/>
          <a:ext cx="111739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CB9394-15CE-4524-9875-7D759C91A548}">
      <dsp:nvSpPr>
        <dsp:cNvPr id="0" name=""/>
        <dsp:cNvSpPr/>
      </dsp:nvSpPr>
      <dsp:spPr>
        <a:xfrm>
          <a:off x="0" y="3038844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3. </a:t>
          </a:r>
          <a:r>
            <a:rPr lang="en-US" sz="1800" b="1" kern="1200" dirty="0" err="1"/>
            <a:t>Forstå</a:t>
          </a:r>
          <a:r>
            <a:rPr lang="en-US" sz="1800" b="1" kern="1200" dirty="0"/>
            <a:t> </a:t>
          </a:r>
          <a:r>
            <a:rPr lang="en-US" sz="1800" b="1" kern="1200" dirty="0" err="1"/>
            <a:t>sammenhenger</a:t>
          </a:r>
          <a:r>
            <a:rPr lang="en-US" sz="1800" b="1" kern="1200" dirty="0"/>
            <a:t> og </a:t>
          </a:r>
          <a:r>
            <a:rPr lang="en-US" sz="1800" b="1" kern="1200" dirty="0" err="1"/>
            <a:t>årsak</a:t>
          </a:r>
          <a:r>
            <a:rPr lang="en-US" sz="1800" b="1" kern="1200" dirty="0"/>
            <a:t>–</a:t>
          </a:r>
          <a:r>
            <a:rPr lang="en-US" sz="1800" b="1" kern="1200" dirty="0" err="1"/>
            <a:t>virkning</a:t>
          </a:r>
          <a:endParaRPr lang="en-US" sz="1800" kern="1200" dirty="0"/>
        </a:p>
      </dsp:txBody>
      <dsp:txXfrm>
        <a:off x="0" y="3038844"/>
        <a:ext cx="11173967" cy="607575"/>
      </dsp:txXfrm>
    </dsp:sp>
    <dsp:sp modelId="{AC334EB4-F899-481D-80CE-60C013A4F26A}">
      <dsp:nvSpPr>
        <dsp:cNvPr id="0" name=""/>
        <dsp:cNvSpPr/>
      </dsp:nvSpPr>
      <dsp:spPr>
        <a:xfrm>
          <a:off x="0" y="3646420"/>
          <a:ext cx="111739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7C182B-D23A-4498-89BD-308D4F59DF3B}">
      <dsp:nvSpPr>
        <dsp:cNvPr id="0" name=""/>
        <dsp:cNvSpPr/>
      </dsp:nvSpPr>
      <dsp:spPr>
        <a:xfrm>
          <a:off x="0" y="3646420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Gjennom</a:t>
          </a:r>
          <a:r>
            <a:rPr lang="en-US" sz="1600" kern="1200" dirty="0"/>
            <a:t> </a:t>
          </a:r>
          <a:r>
            <a:rPr lang="en-US" sz="1600" kern="1200" dirty="0" err="1"/>
            <a:t>historier</a:t>
          </a:r>
          <a:r>
            <a:rPr lang="en-US" sz="1600" kern="1200" dirty="0"/>
            <a:t> </a:t>
          </a:r>
          <a:r>
            <a:rPr lang="en-US" sz="1600" kern="1200" dirty="0" err="1"/>
            <a:t>lærer</a:t>
          </a:r>
          <a:r>
            <a:rPr lang="en-US" sz="1600" kern="1200" dirty="0"/>
            <a:t> barn å se </a:t>
          </a:r>
          <a:r>
            <a:rPr lang="en-US" sz="1600" kern="1200" dirty="0" err="1"/>
            <a:t>hvordan</a:t>
          </a:r>
          <a:r>
            <a:rPr lang="en-US" sz="1600" kern="1200" dirty="0"/>
            <a:t> </a:t>
          </a:r>
          <a:r>
            <a:rPr lang="en-US" sz="1600" kern="1200" dirty="0" err="1"/>
            <a:t>handlinger</a:t>
          </a:r>
          <a:r>
            <a:rPr lang="en-US" sz="1600" kern="1200" dirty="0"/>
            <a:t> </a:t>
          </a:r>
          <a:r>
            <a:rPr lang="en-US" sz="1600" kern="1200" dirty="0" err="1"/>
            <a:t>henger</a:t>
          </a:r>
          <a:r>
            <a:rPr lang="en-US" sz="1600" kern="1200" dirty="0"/>
            <a:t> </a:t>
          </a:r>
          <a:r>
            <a:rPr lang="en-US" sz="1600" kern="1200" dirty="0" err="1"/>
            <a:t>sammen</a:t>
          </a:r>
          <a:r>
            <a:rPr lang="en-US" sz="1600" kern="1200" dirty="0"/>
            <a:t>, og </a:t>
          </a:r>
          <a:r>
            <a:rPr lang="en-US" sz="1600" kern="1200" dirty="0" err="1"/>
            <a:t>hvordan</a:t>
          </a:r>
          <a:r>
            <a:rPr lang="en-US" sz="1600" kern="1200" dirty="0"/>
            <a:t> </a:t>
          </a:r>
          <a:r>
            <a:rPr lang="en-US" sz="1600" kern="1200" dirty="0" err="1"/>
            <a:t>valg</a:t>
          </a:r>
          <a:r>
            <a:rPr lang="en-US" sz="1600" kern="1200" dirty="0"/>
            <a:t> </a:t>
          </a:r>
          <a:r>
            <a:rPr lang="en-US" sz="1600" kern="1200" dirty="0" err="1"/>
            <a:t>får</a:t>
          </a:r>
          <a:r>
            <a:rPr lang="en-US" sz="1600" kern="1200" dirty="0"/>
            <a:t> </a:t>
          </a:r>
          <a:r>
            <a:rPr lang="en-US" sz="1600" kern="1200" dirty="0" err="1"/>
            <a:t>konsekvenser</a:t>
          </a:r>
          <a:r>
            <a:rPr lang="en-US" sz="1400" kern="1200" dirty="0"/>
            <a:t>.</a:t>
          </a:r>
        </a:p>
      </dsp:txBody>
      <dsp:txXfrm>
        <a:off x="0" y="3646420"/>
        <a:ext cx="11173967" cy="607575"/>
      </dsp:txXfrm>
    </dsp:sp>
    <dsp:sp modelId="{AD335ABF-AF21-487E-968F-471B26CC8327}">
      <dsp:nvSpPr>
        <dsp:cNvPr id="0" name=""/>
        <dsp:cNvSpPr/>
      </dsp:nvSpPr>
      <dsp:spPr>
        <a:xfrm>
          <a:off x="0" y="4253995"/>
          <a:ext cx="111739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087C7A-5D5A-4B4A-9F5B-75E384D1E8F6}">
      <dsp:nvSpPr>
        <dsp:cNvPr id="0" name=""/>
        <dsp:cNvSpPr/>
      </dsp:nvSpPr>
      <dsp:spPr>
        <a:xfrm>
          <a:off x="0" y="4253995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4. </a:t>
          </a:r>
          <a:r>
            <a:rPr lang="en-US" sz="1800" b="1" kern="1200" dirty="0" err="1"/>
            <a:t>Økt</a:t>
          </a:r>
          <a:r>
            <a:rPr lang="en-US" sz="1800" b="1" kern="1200" dirty="0"/>
            <a:t> </a:t>
          </a:r>
          <a:r>
            <a:rPr lang="en-US" sz="1800" b="1" kern="1200" dirty="0" err="1"/>
            <a:t>konsentrasjon</a:t>
          </a:r>
          <a:r>
            <a:rPr lang="en-US" sz="1800" b="1" kern="1200" dirty="0"/>
            <a:t> og </a:t>
          </a:r>
          <a:r>
            <a:rPr lang="en-US" sz="1800" b="1" kern="1200" dirty="0" err="1"/>
            <a:t>fokus</a:t>
          </a:r>
          <a:endParaRPr lang="en-US" sz="1800" kern="1200" dirty="0"/>
        </a:p>
      </dsp:txBody>
      <dsp:txXfrm>
        <a:off x="0" y="4253995"/>
        <a:ext cx="11173967" cy="607575"/>
      </dsp:txXfrm>
    </dsp:sp>
    <dsp:sp modelId="{380E9F06-8578-4CFF-80D2-1C5967191300}">
      <dsp:nvSpPr>
        <dsp:cNvPr id="0" name=""/>
        <dsp:cNvSpPr/>
      </dsp:nvSpPr>
      <dsp:spPr>
        <a:xfrm>
          <a:off x="0" y="4861571"/>
          <a:ext cx="1117396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91E1C1-A162-4C36-8FED-84AB4F41A4AE}">
      <dsp:nvSpPr>
        <dsp:cNvPr id="0" name=""/>
        <dsp:cNvSpPr/>
      </dsp:nvSpPr>
      <dsp:spPr>
        <a:xfrm>
          <a:off x="0" y="4861571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+mn-lt"/>
            </a:rPr>
            <a:t>Å </a:t>
          </a:r>
          <a:r>
            <a:rPr lang="en-US" sz="1800" kern="1200" dirty="0" err="1">
              <a:latin typeface="+mn-lt"/>
            </a:rPr>
            <a:t>lytte</a:t>
          </a:r>
          <a:r>
            <a:rPr lang="en-US" sz="1800" kern="1200" dirty="0">
              <a:latin typeface="+mn-lt"/>
            </a:rPr>
            <a:t> </a:t>
          </a:r>
          <a:r>
            <a:rPr lang="en-US" sz="1800" kern="1200" dirty="0" err="1">
              <a:latin typeface="+mn-lt"/>
            </a:rPr>
            <a:t>til</a:t>
          </a:r>
          <a:r>
            <a:rPr lang="en-US" sz="1800" kern="1200" dirty="0">
              <a:latin typeface="+mn-lt"/>
            </a:rPr>
            <a:t> </a:t>
          </a:r>
          <a:r>
            <a:rPr lang="en-US" sz="1800" kern="1200" dirty="0" err="1">
              <a:latin typeface="+mn-lt"/>
            </a:rPr>
            <a:t>en</a:t>
          </a:r>
          <a:r>
            <a:rPr lang="en-US" sz="1800" kern="1200" dirty="0">
              <a:latin typeface="+mn-lt"/>
            </a:rPr>
            <a:t> bok </a:t>
          </a:r>
          <a:r>
            <a:rPr lang="en-US" sz="1800" kern="1200" dirty="0" err="1">
              <a:latin typeface="+mn-lt"/>
            </a:rPr>
            <a:t>trener</a:t>
          </a:r>
          <a:r>
            <a:rPr lang="en-US" sz="1800" kern="1200" dirty="0">
              <a:latin typeface="+mn-lt"/>
            </a:rPr>
            <a:t> </a:t>
          </a:r>
          <a:r>
            <a:rPr lang="en-US" sz="1800" kern="1200" dirty="0" err="1">
              <a:latin typeface="+mn-lt"/>
            </a:rPr>
            <a:t>evnen</a:t>
          </a:r>
          <a:r>
            <a:rPr lang="en-US" sz="1800" kern="1200" dirty="0">
              <a:latin typeface="+mn-lt"/>
            </a:rPr>
            <a:t> </a:t>
          </a:r>
          <a:r>
            <a:rPr lang="en-US" sz="1800" kern="1200" dirty="0" err="1">
              <a:latin typeface="+mn-lt"/>
            </a:rPr>
            <a:t>til</a:t>
          </a:r>
          <a:r>
            <a:rPr lang="en-US" sz="1800" kern="1200" dirty="0">
              <a:latin typeface="+mn-lt"/>
            </a:rPr>
            <a:t> å </a:t>
          </a:r>
          <a:r>
            <a:rPr lang="en-US" sz="1800" kern="1200" dirty="0" err="1">
              <a:latin typeface="+mn-lt"/>
            </a:rPr>
            <a:t>sitte</a:t>
          </a:r>
          <a:r>
            <a:rPr lang="en-US" sz="1800" kern="1200" dirty="0">
              <a:latin typeface="+mn-lt"/>
            </a:rPr>
            <a:t> </a:t>
          </a:r>
          <a:r>
            <a:rPr lang="en-US" sz="1800" kern="1200" dirty="0" err="1">
              <a:latin typeface="+mn-lt"/>
            </a:rPr>
            <a:t>stille</a:t>
          </a:r>
          <a:r>
            <a:rPr lang="en-US" sz="1800" kern="1200" dirty="0">
              <a:latin typeface="+mn-lt"/>
            </a:rPr>
            <a:t>, </a:t>
          </a:r>
          <a:r>
            <a:rPr lang="en-US" sz="1800" kern="1200" dirty="0" err="1">
              <a:latin typeface="+mn-lt"/>
            </a:rPr>
            <a:t>følge</a:t>
          </a:r>
          <a:r>
            <a:rPr lang="en-US" sz="1800" kern="1200" dirty="0">
              <a:latin typeface="+mn-lt"/>
            </a:rPr>
            <a:t> </a:t>
          </a:r>
          <a:r>
            <a:rPr lang="en-US" sz="1800" kern="1200" dirty="0" err="1">
              <a:latin typeface="+mn-lt"/>
            </a:rPr>
            <a:t>en</a:t>
          </a:r>
          <a:r>
            <a:rPr lang="en-US" sz="1800" kern="1200" dirty="0">
              <a:latin typeface="+mn-lt"/>
            </a:rPr>
            <a:t> </a:t>
          </a:r>
          <a:r>
            <a:rPr lang="en-US" sz="1800" kern="1200" dirty="0" err="1">
              <a:latin typeface="+mn-lt"/>
            </a:rPr>
            <a:t>fortelling</a:t>
          </a:r>
          <a:r>
            <a:rPr lang="en-US" sz="1800" kern="1200" dirty="0">
              <a:latin typeface="+mn-lt"/>
            </a:rPr>
            <a:t> og </a:t>
          </a:r>
          <a:r>
            <a:rPr lang="en-US" sz="1800" kern="1200" dirty="0" err="1">
              <a:latin typeface="+mn-lt"/>
            </a:rPr>
            <a:t>holde</a:t>
          </a:r>
          <a:r>
            <a:rPr lang="en-US" sz="1800" kern="1200" dirty="0">
              <a:latin typeface="+mn-lt"/>
            </a:rPr>
            <a:t> </a:t>
          </a:r>
          <a:r>
            <a:rPr lang="en-US" sz="1800" kern="1200" dirty="0" err="1">
              <a:latin typeface="+mn-lt"/>
            </a:rPr>
            <a:t>oppmerksomheten</a:t>
          </a:r>
          <a:r>
            <a:rPr lang="en-US" sz="1800" kern="1200" dirty="0">
              <a:latin typeface="+mn-lt"/>
            </a:rPr>
            <a:t> over </a:t>
          </a:r>
          <a:r>
            <a:rPr lang="en-US" sz="1800" kern="1200" dirty="0" err="1">
              <a:latin typeface="+mn-lt"/>
            </a:rPr>
            <a:t>tid</a:t>
          </a:r>
          <a:r>
            <a:rPr lang="en-US" sz="1800" kern="1200" dirty="0">
              <a:latin typeface="+mn-lt"/>
            </a:rPr>
            <a:t>.</a:t>
          </a:r>
        </a:p>
      </dsp:txBody>
      <dsp:txXfrm>
        <a:off x="0" y="4861571"/>
        <a:ext cx="11173967" cy="607575"/>
      </dsp:txXfrm>
    </dsp:sp>
    <dsp:sp modelId="{D348FA50-C4E9-43E5-8F24-04ABB0FF5941}">
      <dsp:nvSpPr>
        <dsp:cNvPr id="0" name=""/>
        <dsp:cNvSpPr/>
      </dsp:nvSpPr>
      <dsp:spPr>
        <a:xfrm>
          <a:off x="0" y="5469147"/>
          <a:ext cx="11173967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F29AB1-F5AE-4709-A779-D805A9E60EE1}">
      <dsp:nvSpPr>
        <dsp:cNvPr id="0" name=""/>
        <dsp:cNvSpPr/>
      </dsp:nvSpPr>
      <dsp:spPr>
        <a:xfrm>
          <a:off x="0" y="5469147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5</a:t>
          </a:r>
          <a:r>
            <a:rPr lang="en-US" sz="1800" b="1" kern="1200" dirty="0"/>
            <a:t>. </a:t>
          </a:r>
          <a:r>
            <a:rPr lang="en-US" sz="1800" b="1" kern="1200" dirty="0" err="1"/>
            <a:t>Kreativitet</a:t>
          </a:r>
          <a:r>
            <a:rPr lang="en-US" sz="1800" b="1" kern="1200" dirty="0"/>
            <a:t> og </a:t>
          </a:r>
          <a:r>
            <a:rPr lang="en-US" sz="1800" b="1" kern="1200" dirty="0" err="1"/>
            <a:t>fantasi</a:t>
          </a:r>
          <a:endParaRPr lang="en-US" sz="1400" kern="1200" dirty="0"/>
        </a:p>
      </dsp:txBody>
      <dsp:txXfrm>
        <a:off x="0" y="5469147"/>
        <a:ext cx="11173967" cy="607575"/>
      </dsp:txXfrm>
    </dsp:sp>
    <dsp:sp modelId="{10EDC2DE-3F09-4277-B5BA-04DE89408316}">
      <dsp:nvSpPr>
        <dsp:cNvPr id="0" name=""/>
        <dsp:cNvSpPr/>
      </dsp:nvSpPr>
      <dsp:spPr>
        <a:xfrm>
          <a:off x="0" y="6076723"/>
          <a:ext cx="111739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4085BB-D35F-45E8-8BA0-CEF7402F1A00}">
      <dsp:nvSpPr>
        <dsp:cNvPr id="0" name=""/>
        <dsp:cNvSpPr/>
      </dsp:nvSpPr>
      <dsp:spPr>
        <a:xfrm>
          <a:off x="0" y="6076723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Bøker</a:t>
          </a:r>
          <a:r>
            <a:rPr lang="en-US" sz="1800" kern="1200" dirty="0"/>
            <a:t> </a:t>
          </a:r>
          <a:r>
            <a:rPr lang="en-US" sz="1800" kern="1200" dirty="0" err="1"/>
            <a:t>åpner</a:t>
          </a:r>
          <a:r>
            <a:rPr lang="en-US" sz="1800" kern="1200" dirty="0"/>
            <a:t> </a:t>
          </a:r>
          <a:r>
            <a:rPr lang="en-US" sz="1800" kern="1200" dirty="0" err="1"/>
            <a:t>dører</a:t>
          </a:r>
          <a:r>
            <a:rPr lang="en-US" sz="1800" kern="1200" dirty="0"/>
            <a:t> </a:t>
          </a:r>
          <a:r>
            <a:rPr lang="en-US" sz="1800" kern="1200" dirty="0" err="1"/>
            <a:t>til</a:t>
          </a:r>
          <a:r>
            <a:rPr lang="en-US" sz="1800" kern="1200" dirty="0"/>
            <a:t> nye </a:t>
          </a:r>
          <a:r>
            <a:rPr lang="en-US" sz="1800" kern="1200" dirty="0" err="1"/>
            <a:t>verdener</a:t>
          </a:r>
          <a:r>
            <a:rPr lang="en-US" sz="1800" kern="1200" dirty="0"/>
            <a:t> og lar </a:t>
          </a:r>
          <a:r>
            <a:rPr lang="en-US" sz="1800" kern="1200" dirty="0" err="1"/>
            <a:t>barna</a:t>
          </a:r>
          <a:r>
            <a:rPr lang="en-US" sz="1800" kern="1200" dirty="0"/>
            <a:t> </a:t>
          </a:r>
          <a:r>
            <a:rPr lang="en-US" sz="1800" kern="1200" dirty="0" err="1"/>
            <a:t>utvikle</a:t>
          </a:r>
          <a:r>
            <a:rPr lang="en-US" sz="1800" kern="1200" dirty="0"/>
            <a:t> </a:t>
          </a:r>
          <a:r>
            <a:rPr lang="en-US" sz="1800" kern="1200" dirty="0" err="1"/>
            <a:t>egen</a:t>
          </a:r>
          <a:r>
            <a:rPr lang="en-US" sz="1800" kern="1200" dirty="0"/>
            <a:t> </a:t>
          </a:r>
          <a:r>
            <a:rPr lang="en-US" sz="1800" kern="1200" dirty="0" err="1"/>
            <a:t>fantasi</a:t>
          </a:r>
          <a:r>
            <a:rPr lang="en-US" sz="1800" kern="1200" dirty="0"/>
            <a:t> </a:t>
          </a:r>
        </a:p>
      </dsp:txBody>
      <dsp:txXfrm>
        <a:off x="0" y="6076723"/>
        <a:ext cx="11173967" cy="607575"/>
      </dsp:txXfrm>
    </dsp:sp>
    <dsp:sp modelId="{EAD6A7A3-3D6D-40D7-A2C5-D0C5C26B76F5}">
      <dsp:nvSpPr>
        <dsp:cNvPr id="0" name=""/>
        <dsp:cNvSpPr/>
      </dsp:nvSpPr>
      <dsp:spPr>
        <a:xfrm>
          <a:off x="0" y="6684299"/>
          <a:ext cx="111739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802C80-CE7F-42EC-8B41-37B5B8509A32}">
      <dsp:nvSpPr>
        <dsp:cNvPr id="0" name=""/>
        <dsp:cNvSpPr/>
      </dsp:nvSpPr>
      <dsp:spPr>
        <a:xfrm>
          <a:off x="0" y="6684299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 dirty="0">
            <a:solidFill>
              <a:schemeClr val="tx1"/>
            </a:solidFill>
            <a:latin typeface="+mn-lt"/>
            <a:ea typeface="Calibri"/>
            <a:cs typeface="Calibri"/>
          </a:endParaRPr>
        </a:p>
      </dsp:txBody>
      <dsp:txXfrm>
        <a:off x="0" y="6684299"/>
        <a:ext cx="11173967" cy="607575"/>
      </dsp:txXfrm>
    </dsp:sp>
    <dsp:sp modelId="{08DF510D-C99E-4798-A29E-970DDC455240}">
      <dsp:nvSpPr>
        <dsp:cNvPr id="0" name=""/>
        <dsp:cNvSpPr/>
      </dsp:nvSpPr>
      <dsp:spPr>
        <a:xfrm>
          <a:off x="0" y="7291875"/>
          <a:ext cx="111739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B257B7-19C5-4A66-B749-847FEEE2FAEA}">
      <dsp:nvSpPr>
        <dsp:cNvPr id="0" name=""/>
        <dsp:cNvSpPr/>
      </dsp:nvSpPr>
      <dsp:spPr>
        <a:xfrm>
          <a:off x="0" y="7291875"/>
          <a:ext cx="11173967" cy="607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0" kern="1200" dirty="0">
            <a:solidFill>
              <a:schemeClr val="tx1"/>
            </a:solidFill>
            <a:latin typeface="+mn-lt"/>
            <a:ea typeface="Calibri"/>
            <a:cs typeface="Calibri"/>
          </a:endParaRPr>
        </a:p>
      </dsp:txBody>
      <dsp:txXfrm>
        <a:off x="0" y="7291875"/>
        <a:ext cx="11173967" cy="607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19A3BE-567E-4353-9ED9-7FB32E024D41}">
      <dsp:nvSpPr>
        <dsp:cNvPr id="0" name=""/>
        <dsp:cNvSpPr/>
      </dsp:nvSpPr>
      <dsp:spPr>
        <a:xfrm>
          <a:off x="0" y="724"/>
          <a:ext cx="107533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D7CE7-68A2-4A95-AE22-12E2AB00AC38}">
      <dsp:nvSpPr>
        <dsp:cNvPr id="0" name=""/>
        <dsp:cNvSpPr/>
      </dsp:nvSpPr>
      <dsp:spPr>
        <a:xfrm>
          <a:off x="0" y="724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+mn-lt"/>
            </a:rPr>
            <a:t>6.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Evne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til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refleksjon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tenkning</a:t>
          </a:r>
          <a:endParaRPr lang="nb-NO" sz="1800" kern="1200" dirty="0"/>
        </a:p>
      </dsp:txBody>
      <dsp:txXfrm>
        <a:off x="0" y="724"/>
        <a:ext cx="10753344" cy="593300"/>
      </dsp:txXfrm>
    </dsp:sp>
    <dsp:sp modelId="{7CAB9E96-F007-4860-91F6-1EF477538C83}">
      <dsp:nvSpPr>
        <dsp:cNvPr id="0" name=""/>
        <dsp:cNvSpPr/>
      </dsp:nvSpPr>
      <dsp:spPr>
        <a:xfrm>
          <a:off x="0" y="594025"/>
          <a:ext cx="1075334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3DF61-A29A-4EBD-AD4E-F20B7BC6D0A3}">
      <dsp:nvSpPr>
        <dsp:cNvPr id="0" name=""/>
        <dsp:cNvSpPr/>
      </dsp:nvSpPr>
      <dsp:spPr>
        <a:xfrm>
          <a:off x="0" y="594025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Historier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inviterer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til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spørsmål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undring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samtale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. Barn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lærer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å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tenke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selv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og se ting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fra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flere</a:t>
          </a:r>
          <a:r>
            <a:rPr lang="en-US" sz="18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perspektiver</a:t>
          </a:r>
          <a:r>
            <a:rPr lang="en-US" sz="1700" b="0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.</a:t>
          </a:r>
          <a:endParaRPr lang="nb-NO" sz="1700" kern="1200" dirty="0"/>
        </a:p>
      </dsp:txBody>
      <dsp:txXfrm>
        <a:off x="0" y="594025"/>
        <a:ext cx="10753344" cy="593300"/>
      </dsp:txXfrm>
    </dsp:sp>
    <dsp:sp modelId="{B40F9B5E-2E2E-48E6-9F90-36EBE5F342B2}">
      <dsp:nvSpPr>
        <dsp:cNvPr id="0" name=""/>
        <dsp:cNvSpPr/>
      </dsp:nvSpPr>
      <dsp:spPr>
        <a:xfrm>
          <a:off x="0" y="1187325"/>
          <a:ext cx="1075334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16A05-6178-4187-BAC2-C78EBEBB835B}">
      <dsp:nvSpPr>
        <dsp:cNvPr id="0" name=""/>
        <dsp:cNvSpPr/>
      </dsp:nvSpPr>
      <dsp:spPr>
        <a:xfrm>
          <a:off x="0" y="1187325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7</a:t>
          </a:r>
          <a:r>
            <a:rPr lang="en-US" sz="1800" b="1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.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Følelsesforståelse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emosjonell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regulering</a:t>
          </a:r>
          <a:endParaRPr lang="en-US" sz="1800" b="1" kern="1200" dirty="0">
            <a:solidFill>
              <a:schemeClr val="tx1"/>
            </a:solidFill>
            <a:latin typeface="+mn-lt"/>
            <a:ea typeface="Calibri"/>
            <a:cs typeface="Calibri"/>
          </a:endParaRPr>
        </a:p>
      </dsp:txBody>
      <dsp:txXfrm>
        <a:off x="0" y="1187325"/>
        <a:ext cx="10753344" cy="593300"/>
      </dsp:txXfrm>
    </dsp:sp>
    <dsp:sp modelId="{AC33FA3C-F276-4BC0-A7E1-551DE6590EF4}">
      <dsp:nvSpPr>
        <dsp:cNvPr id="0" name=""/>
        <dsp:cNvSpPr/>
      </dsp:nvSpPr>
      <dsp:spPr>
        <a:xfrm>
          <a:off x="0" y="1780626"/>
          <a:ext cx="1075334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4D0563-D101-4367-A91D-D392A30B9A02}">
      <dsp:nvSpPr>
        <dsp:cNvPr id="0" name=""/>
        <dsp:cNvSpPr/>
      </dsp:nvSpPr>
      <dsp:spPr>
        <a:xfrm>
          <a:off x="0" y="1780626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Barn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møter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følelser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i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trygge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rammer og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lærer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å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gjenkjenne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sette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ord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på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håndtere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egne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følelser</a:t>
          </a:r>
          <a:r>
            <a:rPr lang="en-US" sz="1800" b="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.</a:t>
          </a:r>
        </a:p>
      </dsp:txBody>
      <dsp:txXfrm>
        <a:off x="0" y="1780626"/>
        <a:ext cx="10753344" cy="593300"/>
      </dsp:txXfrm>
    </dsp:sp>
    <dsp:sp modelId="{CEA2487C-A56D-44DE-B748-50E64857F3F3}">
      <dsp:nvSpPr>
        <dsp:cNvPr id="0" name=""/>
        <dsp:cNvSpPr/>
      </dsp:nvSpPr>
      <dsp:spPr>
        <a:xfrm>
          <a:off x="0" y="2373927"/>
          <a:ext cx="1075334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EC285-934A-4D8F-AF68-DA0E41201F2B}">
      <dsp:nvSpPr>
        <dsp:cNvPr id="0" name=""/>
        <dsp:cNvSpPr/>
      </dsp:nvSpPr>
      <dsp:spPr>
        <a:xfrm>
          <a:off x="0" y="2373927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8.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Kroppsro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stressreduksjon</a:t>
          </a:r>
          <a:endParaRPr lang="en-US" sz="1800" b="1" kern="1200" dirty="0">
            <a:solidFill>
              <a:schemeClr val="tx1"/>
            </a:solidFill>
            <a:latin typeface="+mn-lt"/>
            <a:ea typeface="Calibri"/>
            <a:cs typeface="Calibri"/>
          </a:endParaRPr>
        </a:p>
      </dsp:txBody>
      <dsp:txXfrm>
        <a:off x="0" y="2373927"/>
        <a:ext cx="10753344" cy="593300"/>
      </dsp:txXfrm>
    </dsp:sp>
    <dsp:sp modelId="{8227F1B5-AA67-44FA-81CC-302F189766CC}">
      <dsp:nvSpPr>
        <dsp:cNvPr id="0" name=""/>
        <dsp:cNvSpPr/>
      </dsp:nvSpPr>
      <dsp:spPr>
        <a:xfrm>
          <a:off x="0" y="2967228"/>
          <a:ext cx="1075334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3F201D-9A90-49E3-A264-6ADCC9161F65}">
      <dsp:nvSpPr>
        <dsp:cNvPr id="0" name=""/>
        <dsp:cNvSpPr/>
      </dsp:nvSpPr>
      <dsp:spPr>
        <a:xfrm>
          <a:off x="0" y="2967227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Lesestunder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gir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ro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i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kroppen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senker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tempoet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skaper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trygge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øyeblikk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–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særlig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viktig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i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en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travel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hverdag</a:t>
          </a:r>
          <a:r>
            <a:rPr lang="en-US" sz="2000" kern="1200" dirty="0">
              <a:solidFill>
                <a:srgbClr val="444444"/>
              </a:solidFill>
              <a:latin typeface="Calibri"/>
              <a:ea typeface="Calibri"/>
              <a:cs typeface="Calibri"/>
            </a:rPr>
            <a:t>.</a:t>
          </a:r>
        </a:p>
      </dsp:txBody>
      <dsp:txXfrm>
        <a:off x="0" y="2967227"/>
        <a:ext cx="10753344" cy="593300"/>
      </dsp:txXfrm>
    </dsp:sp>
    <dsp:sp modelId="{BB9E4C34-DC41-45E5-B05B-6C57EE5216B7}">
      <dsp:nvSpPr>
        <dsp:cNvPr id="0" name=""/>
        <dsp:cNvSpPr/>
      </dsp:nvSpPr>
      <dsp:spPr>
        <a:xfrm>
          <a:off x="0" y="3560528"/>
          <a:ext cx="1075334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A50761-570C-42A0-8453-3978DA397F9E}">
      <dsp:nvSpPr>
        <dsp:cNvPr id="0" name=""/>
        <dsp:cNvSpPr/>
      </dsp:nvSpPr>
      <dsp:spPr>
        <a:xfrm>
          <a:off x="0" y="3560528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9.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Styrket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relasjon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mellom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barn og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voksen</a:t>
          </a:r>
          <a:endParaRPr lang="en-US" sz="1800" b="1" kern="1200" dirty="0">
            <a:solidFill>
              <a:schemeClr val="tx1"/>
            </a:solidFill>
            <a:latin typeface="+mn-lt"/>
            <a:ea typeface="Calibri"/>
            <a:cs typeface="Calibri"/>
          </a:endParaRPr>
        </a:p>
      </dsp:txBody>
      <dsp:txXfrm>
        <a:off x="0" y="3560528"/>
        <a:ext cx="10753344" cy="593300"/>
      </dsp:txXfrm>
    </dsp:sp>
    <dsp:sp modelId="{8A1EE824-3E99-4023-B9B1-428ADF6B3E63}">
      <dsp:nvSpPr>
        <dsp:cNvPr id="0" name=""/>
        <dsp:cNvSpPr/>
      </dsp:nvSpPr>
      <dsp:spPr>
        <a:xfrm>
          <a:off x="0" y="4153829"/>
          <a:ext cx="10753344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E3A94-0ECD-49DC-90E2-FA7E933ED1B8}">
      <dsp:nvSpPr>
        <dsp:cNvPr id="0" name=""/>
        <dsp:cNvSpPr/>
      </dsp:nvSpPr>
      <dsp:spPr>
        <a:xfrm>
          <a:off x="0" y="4153829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Å lese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sammen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bygger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nærhet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trygghet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og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felles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opplevelser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som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varer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langt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utover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selve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lesestunden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.</a:t>
          </a:r>
        </a:p>
      </dsp:txBody>
      <dsp:txXfrm>
        <a:off x="0" y="4153829"/>
        <a:ext cx="10753344" cy="593300"/>
      </dsp:txXfrm>
    </dsp:sp>
    <dsp:sp modelId="{CD33324B-6199-4E0E-A770-CFAAB84C87AD}">
      <dsp:nvSpPr>
        <dsp:cNvPr id="0" name=""/>
        <dsp:cNvSpPr/>
      </dsp:nvSpPr>
      <dsp:spPr>
        <a:xfrm>
          <a:off x="0" y="4747130"/>
          <a:ext cx="1075334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6CA1E-9D43-407D-9576-1A31089D607D}">
      <dsp:nvSpPr>
        <dsp:cNvPr id="0" name=""/>
        <dsp:cNvSpPr/>
      </dsp:nvSpPr>
      <dsp:spPr>
        <a:xfrm>
          <a:off x="0" y="4747130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10.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Grunnlag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for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livslang</a:t>
          </a:r>
          <a:r>
            <a:rPr lang="en-US" sz="1800" b="1" kern="1200" dirty="0">
              <a:solidFill>
                <a:schemeClr val="tx1"/>
              </a:solidFill>
              <a:latin typeface="+mn-lt"/>
              <a:ea typeface="Calibri"/>
              <a:cs typeface="Calibri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+mn-lt"/>
              <a:ea typeface="Calibri"/>
              <a:cs typeface="Calibri"/>
            </a:rPr>
            <a:t>leseglede</a:t>
          </a:r>
          <a:endParaRPr lang="en-US" sz="1800" b="1" kern="1200" dirty="0">
            <a:solidFill>
              <a:schemeClr val="tx1"/>
            </a:solidFill>
            <a:latin typeface="+mn-lt"/>
            <a:ea typeface="Calibri"/>
            <a:cs typeface="Calibri"/>
          </a:endParaRPr>
        </a:p>
      </dsp:txBody>
      <dsp:txXfrm>
        <a:off x="0" y="4747130"/>
        <a:ext cx="10753344" cy="593300"/>
      </dsp:txXfrm>
    </dsp:sp>
    <dsp:sp modelId="{08DF510D-C99E-4798-A29E-970DDC455240}">
      <dsp:nvSpPr>
        <dsp:cNvPr id="0" name=""/>
        <dsp:cNvSpPr/>
      </dsp:nvSpPr>
      <dsp:spPr>
        <a:xfrm>
          <a:off x="0" y="5340430"/>
          <a:ext cx="10753344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B257B7-19C5-4A66-B749-847FEEE2FAEA}">
      <dsp:nvSpPr>
        <dsp:cNvPr id="0" name=""/>
        <dsp:cNvSpPr/>
      </dsp:nvSpPr>
      <dsp:spPr>
        <a:xfrm>
          <a:off x="0" y="5340430"/>
          <a:ext cx="10753344" cy="593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Barn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som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blir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lest for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tidlig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,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får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et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positivt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forhold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til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bøker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–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noe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som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øker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sannsynligheten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for at de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leser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selv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 </a:t>
          </a:r>
          <a:r>
            <a:rPr lang="en-US" sz="1800" kern="1200" dirty="0" err="1">
              <a:solidFill>
                <a:srgbClr val="444444"/>
              </a:solidFill>
              <a:latin typeface="+mn-lt"/>
              <a:ea typeface="Calibri"/>
              <a:cs typeface="Calibri"/>
            </a:rPr>
            <a:t>senere</a:t>
          </a:r>
          <a:r>
            <a:rPr lang="en-US" sz="1800" kern="1200" dirty="0">
              <a:solidFill>
                <a:srgbClr val="444444"/>
              </a:solidFill>
              <a:latin typeface="+mn-lt"/>
              <a:ea typeface="Calibri"/>
              <a:cs typeface="Calibri"/>
            </a:rPr>
            <a:t>.</a:t>
          </a:r>
          <a:endParaRPr lang="en-US" sz="1800" kern="1200" dirty="0">
            <a:latin typeface="+mn-lt"/>
          </a:endParaRPr>
        </a:p>
      </dsp:txBody>
      <dsp:txXfrm>
        <a:off x="0" y="5340430"/>
        <a:ext cx="10753344" cy="5933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5064D6-9688-4218-BEE3-203D4BD10FD2}">
      <dsp:nvSpPr>
        <dsp:cNvPr id="0" name=""/>
        <dsp:cNvSpPr/>
      </dsp:nvSpPr>
      <dsp:spPr>
        <a:xfrm>
          <a:off x="0" y="85706"/>
          <a:ext cx="5373716" cy="8204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Savner</a:t>
          </a:r>
          <a:r>
            <a:rPr lang="en-US" sz="1500" b="1" kern="1200" dirty="0"/>
            <a:t> man </a:t>
          </a:r>
          <a:r>
            <a:rPr lang="en-US" sz="1500" b="1" kern="1200" dirty="0" err="1"/>
            <a:t>klær</a:t>
          </a:r>
          <a:r>
            <a:rPr lang="en-US" sz="1500" b="1" kern="1200" dirty="0"/>
            <a:t>/ </a:t>
          </a:r>
          <a:r>
            <a:rPr lang="en-US" sz="1500" b="1" kern="1200" dirty="0" err="1"/>
            <a:t>utstyr</a:t>
          </a:r>
          <a:r>
            <a:rPr lang="en-US" sz="1500" kern="1200" dirty="0"/>
            <a:t>: </a:t>
          </a:r>
          <a:r>
            <a:rPr lang="en-US" sz="1500" kern="1200" dirty="0" err="1">
              <a:latin typeface="Avenir Next LT Pro Light"/>
            </a:rPr>
            <a:t>kasser</a:t>
          </a:r>
          <a:r>
            <a:rPr lang="en-US" sz="1500" kern="1200" dirty="0">
              <a:latin typeface="Avenir Next LT Pro Light"/>
            </a:rPr>
            <a:t> </a:t>
          </a:r>
          <a:r>
            <a:rPr lang="en-US" sz="1500" kern="1200" dirty="0" err="1">
              <a:latin typeface="Avenir Next LT Pro Light"/>
            </a:rPr>
            <a:t>i</a:t>
          </a:r>
          <a:r>
            <a:rPr lang="en-US" sz="1500" kern="1200" dirty="0">
              <a:latin typeface="Avenir Next LT Pro Light"/>
            </a:rPr>
            <a:t> </a:t>
          </a:r>
          <a:r>
            <a:rPr lang="en-US" sz="1500" kern="1200" dirty="0" err="1">
              <a:latin typeface="Avenir Next LT Pro Light"/>
            </a:rPr>
            <a:t>garderobene</a:t>
          </a:r>
          <a:r>
            <a:rPr lang="en-US" sz="1500" kern="1200" dirty="0">
              <a:latin typeface="Avenir Next LT Pro Light"/>
            </a:rPr>
            <a:t>, </a:t>
          </a:r>
          <a:r>
            <a:rPr lang="en-US" sz="1500" kern="1200" dirty="0" err="1">
              <a:latin typeface="Avenir Next LT Pro Light"/>
            </a:rPr>
            <a:t>eller</a:t>
          </a:r>
          <a:r>
            <a:rPr lang="en-US" sz="1500" kern="1200" dirty="0">
              <a:latin typeface="Avenir Next LT Pro Light"/>
            </a:rPr>
            <a:t> </a:t>
          </a:r>
          <a:r>
            <a:rPr lang="en-US" sz="1500" kern="1200" dirty="0" err="1">
              <a:latin typeface="Avenir Next LT Pro Light"/>
            </a:rPr>
            <a:t>sjekk</a:t>
          </a:r>
          <a:r>
            <a:rPr lang="en-US" sz="1500" kern="1200" dirty="0"/>
            <a:t> </a:t>
          </a:r>
          <a:r>
            <a:rPr lang="en-US" sz="1500" kern="1200" dirty="0" err="1"/>
            <a:t>skap</a:t>
          </a:r>
          <a:r>
            <a:rPr lang="en-US" sz="1500" kern="1200" dirty="0"/>
            <a:t> </a:t>
          </a:r>
          <a:r>
            <a:rPr lang="en-US" sz="1500" kern="1200" dirty="0" err="1"/>
            <a:t>ved</a:t>
          </a:r>
          <a:r>
            <a:rPr lang="en-US" sz="1500" kern="1200" dirty="0"/>
            <a:t> AKS-rom</a:t>
          </a:r>
        </a:p>
      </dsp:txBody>
      <dsp:txXfrm>
        <a:off x="40052" y="125758"/>
        <a:ext cx="5293612" cy="740358"/>
      </dsp:txXfrm>
    </dsp:sp>
    <dsp:sp modelId="{6B4BDB85-323D-405B-8FE8-260246212D52}">
      <dsp:nvSpPr>
        <dsp:cNvPr id="0" name=""/>
        <dsp:cNvSpPr/>
      </dsp:nvSpPr>
      <dsp:spPr>
        <a:xfrm>
          <a:off x="0" y="949369"/>
          <a:ext cx="5373716" cy="820462"/>
        </a:xfrm>
        <a:prstGeom prst="roundRect">
          <a:avLst/>
        </a:prstGeom>
        <a:solidFill>
          <a:schemeClr val="accent2">
            <a:hueOff val="466461"/>
            <a:satOff val="-2666"/>
            <a:lumOff val="-3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Sparkesykler</a:t>
          </a:r>
          <a:r>
            <a:rPr lang="en-US" sz="1500" b="1" kern="1200" dirty="0"/>
            <a:t>/ skateboard</a:t>
          </a:r>
        </a:p>
      </dsp:txBody>
      <dsp:txXfrm>
        <a:off x="40052" y="989421"/>
        <a:ext cx="5293612" cy="740358"/>
      </dsp:txXfrm>
    </dsp:sp>
    <dsp:sp modelId="{41AC3C6C-6799-4277-81B8-12459EB15B90}">
      <dsp:nvSpPr>
        <dsp:cNvPr id="0" name=""/>
        <dsp:cNvSpPr/>
      </dsp:nvSpPr>
      <dsp:spPr>
        <a:xfrm>
          <a:off x="0" y="1813031"/>
          <a:ext cx="5373716" cy="820462"/>
        </a:xfrm>
        <a:prstGeom prst="roundRect">
          <a:avLst/>
        </a:prstGeom>
        <a:solidFill>
          <a:schemeClr val="accent2">
            <a:hueOff val="932923"/>
            <a:satOff val="-5332"/>
            <a:lumOff val="-6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Levering om </a:t>
          </a:r>
          <a:r>
            <a:rPr lang="en-US" sz="1500" b="1" kern="1200" dirty="0" err="1"/>
            <a:t>morgenen</a:t>
          </a:r>
          <a:r>
            <a:rPr lang="en-US" sz="1500" b="1" kern="1200" dirty="0"/>
            <a:t>: </a:t>
          </a:r>
          <a:r>
            <a:rPr lang="en-US" sz="1500" kern="1200" dirty="0"/>
            <a:t>Vi </a:t>
          </a:r>
          <a:r>
            <a:rPr lang="en-US" sz="1500" kern="1200" dirty="0" err="1"/>
            <a:t>oppfordrer</a:t>
          </a:r>
          <a:r>
            <a:rPr lang="en-US" sz="1500" kern="1200" dirty="0"/>
            <a:t> </a:t>
          </a:r>
          <a:r>
            <a:rPr lang="en-US" sz="1500" kern="1200" dirty="0" err="1"/>
            <a:t>til</a:t>
          </a:r>
          <a:r>
            <a:rPr lang="en-US" sz="1500" kern="1200" dirty="0"/>
            <a:t> å </a:t>
          </a:r>
          <a:r>
            <a:rPr lang="en-US" sz="1500" kern="1200" dirty="0" err="1"/>
            <a:t>levere</a:t>
          </a:r>
          <a:r>
            <a:rPr lang="en-US" sz="1500" kern="1200" dirty="0"/>
            <a:t> </a:t>
          </a:r>
          <a:r>
            <a:rPr lang="en-US" sz="1500" kern="1200" dirty="0" err="1"/>
            <a:t>barna</a:t>
          </a:r>
          <a:r>
            <a:rPr lang="en-US" sz="1500" kern="1200" dirty="0"/>
            <a:t> </a:t>
          </a:r>
          <a:r>
            <a:rPr lang="en-US" sz="1500" kern="1200" dirty="0" err="1"/>
            <a:t>på</a:t>
          </a:r>
          <a:r>
            <a:rPr lang="en-US" sz="1500" kern="1200" dirty="0"/>
            <a:t> AKS, </a:t>
          </a:r>
          <a:r>
            <a:rPr lang="en-US" sz="1500" kern="1200" dirty="0" err="1"/>
            <a:t>slik</a:t>
          </a:r>
          <a:r>
            <a:rPr lang="en-US" sz="1500" kern="1200" dirty="0"/>
            <a:t> at de </a:t>
          </a:r>
          <a:r>
            <a:rPr lang="en-US" sz="1500" kern="1200" dirty="0" err="1"/>
            <a:t>kan</a:t>
          </a:r>
          <a:r>
            <a:rPr lang="en-US" sz="1500" kern="1200" dirty="0"/>
            <a:t> </a:t>
          </a:r>
          <a:r>
            <a:rPr lang="en-US" sz="1500" kern="1200" dirty="0" err="1"/>
            <a:t>komme</a:t>
          </a:r>
          <a:r>
            <a:rPr lang="en-US" sz="1500" kern="1200" dirty="0"/>
            <a:t> I gang med lek og </a:t>
          </a:r>
          <a:r>
            <a:rPr lang="en-US" sz="1500" kern="1200" dirty="0" err="1"/>
            <a:t>møte</a:t>
          </a:r>
          <a:r>
            <a:rPr lang="en-US" sz="1500" kern="1200" dirty="0"/>
            <a:t> </a:t>
          </a:r>
          <a:r>
            <a:rPr lang="en-US" sz="1500" kern="1200" dirty="0" err="1"/>
            <a:t>venner</a:t>
          </a:r>
          <a:r>
            <a:rPr lang="en-US" sz="1500" kern="1200" dirty="0"/>
            <a:t> </a:t>
          </a:r>
          <a:r>
            <a:rPr lang="en-US" sz="1500" kern="1200" dirty="0" err="1"/>
            <a:t>før</a:t>
          </a:r>
          <a:r>
            <a:rPr lang="en-US" sz="1500" kern="1200" dirty="0"/>
            <a:t> </a:t>
          </a:r>
          <a:r>
            <a:rPr lang="en-US" sz="1500" kern="1200" dirty="0" err="1"/>
            <a:t>skolestart</a:t>
          </a:r>
          <a:r>
            <a:rPr lang="en-US" sz="1500" kern="1200" dirty="0"/>
            <a:t>.</a:t>
          </a:r>
        </a:p>
      </dsp:txBody>
      <dsp:txXfrm>
        <a:off x="40052" y="1853083"/>
        <a:ext cx="5293612" cy="740358"/>
      </dsp:txXfrm>
    </dsp:sp>
    <dsp:sp modelId="{A8032C56-CAD9-4982-863C-1E421AADF020}">
      <dsp:nvSpPr>
        <dsp:cNvPr id="0" name=""/>
        <dsp:cNvSpPr/>
      </dsp:nvSpPr>
      <dsp:spPr>
        <a:xfrm>
          <a:off x="0" y="2676693"/>
          <a:ext cx="5373716" cy="820462"/>
        </a:xfrm>
        <a:prstGeom prst="roundRect">
          <a:avLst/>
        </a:prstGeom>
        <a:solidFill>
          <a:schemeClr val="accent2">
            <a:hueOff val="1399384"/>
            <a:satOff val="-7999"/>
            <a:lumOff val="-9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AKS: </a:t>
          </a:r>
          <a:r>
            <a:rPr lang="en-US" sz="1500" kern="1200" dirty="0"/>
            <a:t>levering </a:t>
          </a:r>
          <a:r>
            <a:rPr lang="en-US" sz="1500" kern="1200" dirty="0" err="1"/>
            <a:t>før</a:t>
          </a:r>
          <a:r>
            <a:rPr lang="en-US" sz="1500" kern="1200" dirty="0"/>
            <a:t> 8:00- AKS-rom</a:t>
          </a:r>
        </a:p>
      </dsp:txBody>
      <dsp:txXfrm>
        <a:off x="40052" y="2716745"/>
        <a:ext cx="5293612" cy="740358"/>
      </dsp:txXfrm>
    </dsp:sp>
    <dsp:sp modelId="{3984C311-04DA-437A-9AB1-F3F45E3EF7C2}">
      <dsp:nvSpPr>
        <dsp:cNvPr id="0" name=""/>
        <dsp:cNvSpPr/>
      </dsp:nvSpPr>
      <dsp:spPr>
        <a:xfrm>
          <a:off x="0" y="3540356"/>
          <a:ext cx="5373716" cy="820462"/>
        </a:xfrm>
        <a:prstGeom prst="roundRect">
          <a:avLst/>
        </a:prstGeom>
        <a:solidFill>
          <a:schemeClr val="accent2">
            <a:hueOff val="1865846"/>
            <a:satOff val="-10665"/>
            <a:lumOff val="-13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Etter 8:00: </a:t>
          </a:r>
          <a:r>
            <a:rPr lang="en-US" sz="1500" kern="1200" dirty="0" err="1"/>
            <a:t>elevene</a:t>
          </a:r>
          <a:r>
            <a:rPr lang="en-US" sz="1500" kern="1200" dirty="0"/>
            <a:t> venter </a:t>
          </a:r>
          <a:r>
            <a:rPr lang="en-US" sz="1500" kern="1200" dirty="0" err="1"/>
            <a:t>ute</a:t>
          </a:r>
          <a:r>
            <a:rPr lang="en-US" sz="1500" kern="1200" dirty="0"/>
            <a:t> </a:t>
          </a:r>
          <a:r>
            <a:rPr lang="en-US" sz="1500" kern="1200" dirty="0" err="1"/>
            <a:t>på</a:t>
          </a:r>
          <a:r>
            <a:rPr lang="en-US" sz="1500" kern="1200" dirty="0"/>
            <a:t> </a:t>
          </a:r>
          <a:r>
            <a:rPr lang="en-US" sz="1500" kern="1200" dirty="0" err="1"/>
            <a:t>lærer</a:t>
          </a:r>
          <a:endParaRPr lang="en-US" sz="1500" kern="1200" dirty="0"/>
        </a:p>
      </dsp:txBody>
      <dsp:txXfrm>
        <a:off x="40052" y="3580408"/>
        <a:ext cx="5293612" cy="740358"/>
      </dsp:txXfrm>
    </dsp:sp>
    <dsp:sp modelId="{BF3DBE9B-E443-4F64-9F88-1D7FC88F5EB8}">
      <dsp:nvSpPr>
        <dsp:cNvPr id="0" name=""/>
        <dsp:cNvSpPr/>
      </dsp:nvSpPr>
      <dsp:spPr>
        <a:xfrm>
          <a:off x="0" y="4404018"/>
          <a:ext cx="5373716" cy="820462"/>
        </a:xfrm>
        <a:prstGeom prst="roundRect">
          <a:avLst/>
        </a:prstGeom>
        <a:solidFill>
          <a:schemeClr val="accent2">
            <a:hueOff val="2332307"/>
            <a:satOff val="-13331"/>
            <a:lumOff val="-164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Ansatte</a:t>
          </a:r>
          <a:r>
            <a:rPr lang="en-US" sz="1500" b="1" kern="1200" dirty="0"/>
            <a:t> </a:t>
          </a:r>
          <a:r>
            <a:rPr lang="en-US" sz="1500" b="1" kern="1200" dirty="0" err="1"/>
            <a:t>ute</a:t>
          </a:r>
          <a:r>
            <a:rPr lang="en-US" sz="1500" b="1" kern="1200" dirty="0"/>
            <a:t>: </a:t>
          </a:r>
          <a:r>
            <a:rPr lang="en-US" sz="1500" kern="1200" dirty="0"/>
            <a:t>det er mange ansate </a:t>
          </a:r>
          <a:r>
            <a:rPr lang="en-US" sz="1500" kern="1200" dirty="0" err="1"/>
            <a:t>ute</a:t>
          </a:r>
          <a:r>
            <a:rPr lang="en-US" sz="1500" kern="1200" dirty="0"/>
            <a:t> om </a:t>
          </a:r>
          <a:r>
            <a:rPr lang="en-US" sz="1500" kern="1200" dirty="0" err="1"/>
            <a:t>morgenen</a:t>
          </a:r>
          <a:r>
            <a:rPr lang="en-US" sz="1500" kern="1200" dirty="0"/>
            <a:t>, </a:t>
          </a:r>
          <a:r>
            <a:rPr lang="en-US" sz="1500" kern="1200" dirty="0" err="1"/>
            <a:t>som</a:t>
          </a:r>
          <a:r>
            <a:rPr lang="en-US" sz="1500" kern="1200" dirty="0"/>
            <a:t> </a:t>
          </a:r>
          <a:r>
            <a:rPr lang="en-US" sz="1500" kern="1200" dirty="0" err="1"/>
            <a:t>følger</a:t>
          </a:r>
          <a:r>
            <a:rPr lang="en-US" sz="1500" kern="1200" dirty="0"/>
            <a:t> med </a:t>
          </a:r>
          <a:r>
            <a:rPr lang="en-US" sz="1500" kern="1200" dirty="0" err="1"/>
            <a:t>på</a:t>
          </a:r>
          <a:r>
            <a:rPr lang="en-US" sz="1500" kern="1200" dirty="0"/>
            <a:t> </a:t>
          </a:r>
          <a:r>
            <a:rPr lang="en-US" sz="1500" kern="1200" dirty="0" err="1"/>
            <a:t>elevene</a:t>
          </a:r>
          <a:r>
            <a:rPr lang="en-US" sz="1500" kern="1200" dirty="0"/>
            <a:t> </a:t>
          </a:r>
          <a:r>
            <a:rPr lang="en-US" sz="1500" kern="1200" dirty="0" err="1"/>
            <a:t>når</a:t>
          </a:r>
          <a:r>
            <a:rPr lang="en-US" sz="1500" kern="1200" dirty="0"/>
            <a:t> </a:t>
          </a:r>
          <a:r>
            <a:rPr lang="en-US" sz="1500" kern="1200" dirty="0" err="1"/>
            <a:t>dere</a:t>
          </a:r>
          <a:r>
            <a:rPr lang="en-US" sz="1500" kern="1200" dirty="0"/>
            <a:t> </a:t>
          </a:r>
          <a:r>
            <a:rPr lang="en-US" sz="1500" kern="1200" dirty="0" err="1"/>
            <a:t>går</a:t>
          </a:r>
          <a:r>
            <a:rPr lang="en-US" sz="1500" kern="1200" dirty="0"/>
            <a:t>. </a:t>
          </a:r>
        </a:p>
      </dsp:txBody>
      <dsp:txXfrm>
        <a:off x="40052" y="4444070"/>
        <a:ext cx="5293612" cy="740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67B5C-F32C-4C08-BF5F-B5F75B3C20B9}" type="datetimeFigureOut">
              <a:t>18.09.2026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BAE2C-C364-4C76-9ECD-30A11BC81BC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39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859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76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78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5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12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14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3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348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9DEF4-262F-4ACF-9B29-3D4B819E7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474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AD93DB-2DB0-4B2D-884B-6EC45344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942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D7542C-E4AE-488F-BC75-2E7ED8391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1932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18.09.2026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8952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38C9FA-DA5E-4785-8F4A-CA481A3A6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2581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60" r:id="rId6"/>
    <p:sldLayoutId id="2147483755" r:id="rId7"/>
    <p:sldLayoutId id="2147483756" r:id="rId8"/>
    <p:sldLayoutId id="2147483757" r:id="rId9"/>
    <p:sldLayoutId id="2147483759" r:id="rId10"/>
    <p:sldLayoutId id="2147483758" r:id="rId11"/>
    <p:sldLayoutId id="2147483762" r:id="rId12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lastinglish.blogspot.com/2013/09/welcome-students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oler.osloskolen.no/for-elever-og-foresatte/reglement-og-skjema/avtale-medisinering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boler.osloskolen.no/om-skolen/lan-og-leie-av-lokaler/utlan-og-utleie-av-lokaler/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4">
            <a:extLst>
              <a:ext uri="{FF2B5EF4-FFF2-40B4-BE49-F238E27FC236}">
                <a16:creationId xmlns:a16="http://schemas.microsoft.com/office/drawing/2014/main" id="{ECC11440-8FCC-46C6-A3E0-D0649600F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9C0FA0-2AE9-4B8F-D8DE-16F175AFA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2761" y="914400"/>
            <a:ext cx="6369139" cy="1654939"/>
          </a:xfrm>
        </p:spPr>
        <p:txBody>
          <a:bodyPr anchor="b">
            <a:normAutofit/>
          </a:bodyPr>
          <a:lstStyle/>
          <a:p>
            <a:pPr algn="r"/>
            <a:r>
              <a:rPr lang="nb-NO"/>
              <a:t>Velkommen til foreldremøte!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080C52-9352-5EF9-B824-CFE347552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6917" y="4681729"/>
            <a:ext cx="4004983" cy="14523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nb-NO"/>
              <a:t>PÅ BØLER SKOLE</a:t>
            </a: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9D18ECFB-73A1-4516-8DEC-9B39996B90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12476"/>
            <a:ext cx="2627290" cy="51455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158FB13-464F-495D-8CCD-8CF6966AA4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938" y="350"/>
            <a:ext cx="2174511" cy="5066594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Skolepult med bøker og blyanter med tavle i bakgrunnen">
            <a:extLst>
              <a:ext uri="{FF2B5EF4-FFF2-40B4-BE49-F238E27FC236}">
                <a16:creationId xmlns:a16="http://schemas.microsoft.com/office/drawing/2014/main" id="{681769D1-F954-C316-3AD6-A760DB40E0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9" r="3" b="3"/>
          <a:stretch>
            <a:fillRect/>
          </a:stretch>
        </p:blipFill>
        <p:spPr>
          <a:xfrm>
            <a:off x="3375513" y="3280998"/>
            <a:ext cx="3263185" cy="3263185"/>
          </a:xfrm>
          <a:custGeom>
            <a:avLst/>
            <a:gdLst/>
            <a:ahLst/>
            <a:cxnLst/>
            <a:rect l="l" t="t" r="r" b="b"/>
            <a:pathLst>
              <a:path w="5044440" h="5044440">
                <a:moveTo>
                  <a:pt x="2522220" y="0"/>
                </a:moveTo>
                <a:cubicBezTo>
                  <a:pt x="3915204" y="0"/>
                  <a:pt x="5044440" y="1129236"/>
                  <a:pt x="5044440" y="2522220"/>
                </a:cubicBezTo>
                <a:cubicBezTo>
                  <a:pt x="5044440" y="3915204"/>
                  <a:pt x="3915204" y="5044440"/>
                  <a:pt x="2522220" y="5044440"/>
                </a:cubicBezTo>
                <a:cubicBezTo>
                  <a:pt x="1129236" y="5044440"/>
                  <a:pt x="0" y="3915204"/>
                  <a:pt x="0" y="2522220"/>
                </a:cubicBezTo>
                <a:cubicBezTo>
                  <a:pt x="0" y="1129236"/>
                  <a:pt x="1129236" y="0"/>
                  <a:pt x="2522220" y="0"/>
                </a:cubicBezTo>
                <a:close/>
              </a:path>
            </a:pathLst>
          </a:custGeom>
          <a:effectLst>
            <a:outerShdw dist="165100" dir="12420000" algn="bl" rotWithShape="0">
              <a:schemeClr val="tx1"/>
            </a:outerShdw>
          </a:effec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9242162D-9AFC-722D-2345-A4320CAFDE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679" r="26967" b="1"/>
          <a:stretch>
            <a:fillRect/>
          </a:stretch>
        </p:blipFill>
        <p:spPr>
          <a:xfrm>
            <a:off x="735742" y="531586"/>
            <a:ext cx="3263186" cy="3263186"/>
          </a:xfrm>
          <a:custGeom>
            <a:avLst/>
            <a:gdLst/>
            <a:ahLst/>
            <a:cxnLst/>
            <a:rect l="l" t="t" r="r" b="b"/>
            <a:pathLst>
              <a:path w="4010116" h="4010116">
                <a:moveTo>
                  <a:pt x="2005058" y="0"/>
                </a:moveTo>
                <a:cubicBezTo>
                  <a:pt x="3112421" y="0"/>
                  <a:pt x="4010116" y="897695"/>
                  <a:pt x="4010116" y="2005058"/>
                </a:cubicBezTo>
                <a:cubicBezTo>
                  <a:pt x="4010116" y="3112421"/>
                  <a:pt x="3112421" y="4010116"/>
                  <a:pt x="2005058" y="4010116"/>
                </a:cubicBezTo>
                <a:cubicBezTo>
                  <a:pt x="897695" y="4010116"/>
                  <a:pt x="0" y="3112421"/>
                  <a:pt x="0" y="2005058"/>
                </a:cubicBezTo>
                <a:cubicBezTo>
                  <a:pt x="0" y="897695"/>
                  <a:pt x="897695" y="0"/>
                  <a:pt x="2005058" y="0"/>
                </a:cubicBezTo>
                <a:close/>
              </a:path>
            </a:pathLst>
          </a:custGeom>
          <a:effectLst>
            <a:outerShdw dist="165100" dir="12420000" algn="bl" rotWithShape="0">
              <a:schemeClr val="tx1"/>
            </a:outerShdw>
          </a:effectLst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A6BA9EB1-4F8B-4C17-BB9D-C510CC41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984894" y="0"/>
            <a:ext cx="207106" cy="23993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0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4E9A1F58-45EE-4D82-98FB-E3F037590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C727D49-D2FD-46AD-8B1A-11C9E5D9A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3506250"/>
            <a:ext cx="6096000" cy="3351749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7DB1C2B-A281-41EA-98EB-489A3DCD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685" y="791772"/>
            <a:ext cx="6610507" cy="52285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outerShdw dist="190500" dir="816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2F592F0-F922-1DB9-C323-3B013B72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183" y="1229711"/>
            <a:ext cx="5349041" cy="1362658"/>
          </a:xfr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anchor="t">
            <a:normAutofit/>
          </a:bodyPr>
          <a:lstStyle/>
          <a:p>
            <a:r>
              <a:rPr lang="nb-NO">
                <a:solidFill>
                  <a:srgbClr val="000000"/>
                </a:solidFill>
              </a:rPr>
              <a:t>Agenda for møtet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EB9CF2-B460-2BFF-55D2-D29FD714A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183" y="2743201"/>
            <a:ext cx="5360865" cy="2820893"/>
          </a:xfr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nb-NO">
                <a:solidFill>
                  <a:srgbClr val="000000"/>
                </a:solidFill>
              </a:rPr>
              <a:t>Felles informasjon for hele trinnet </a:t>
            </a:r>
            <a:endParaRPr lang="en-US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nb-NO">
                <a:solidFill>
                  <a:srgbClr val="000000"/>
                </a:solidFill>
              </a:rPr>
              <a:t>FAU</a:t>
            </a:r>
          </a:p>
          <a:p>
            <a:pPr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nb-NO">
                <a:solidFill>
                  <a:srgbClr val="000000"/>
                </a:solidFill>
              </a:rPr>
              <a:t>Idrettshoder(1.-4. Trinn)</a:t>
            </a:r>
          </a:p>
          <a:p>
            <a:pPr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nb-NO">
                <a:solidFill>
                  <a:srgbClr val="000000"/>
                </a:solidFill>
              </a:rPr>
              <a:t>Klassevise foreldremøter med egen agenda</a:t>
            </a:r>
          </a:p>
        </p:txBody>
      </p:sp>
      <p:pic>
        <p:nvPicPr>
          <p:cNvPr id="4" name="Picture 3" descr="A welcome sign with school supplies&#10;&#10;Description automatically generated">
            <a:extLst>
              <a:ext uri="{FF2B5EF4-FFF2-40B4-BE49-F238E27FC236}">
                <a16:creationId xmlns:a16="http://schemas.microsoft.com/office/drawing/2014/main" id="{16D88D2E-346A-8304-9B2C-804755276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64782" y="2186647"/>
            <a:ext cx="3484251" cy="2543503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60832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28492A-DDDF-4C12-AE60-3EA02D8D2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063DF58-06E6-4ED6-947D-1490C2F71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3891" y="-5553891"/>
            <a:ext cx="1084217" cy="12192003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24AF3BB-F7C9-A9F7-D295-AD3FE957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349" y="838459"/>
            <a:ext cx="9507106" cy="1281181"/>
          </a:xfrm>
          <a:solidFill>
            <a:schemeClr val="accent2">
              <a:lumMod val="60000"/>
              <a:lumOff val="40000"/>
            </a:schemeClr>
          </a:solidFill>
          <a:effectLst>
            <a:outerShdw dist="190500" dir="18960000" algn="tr" rotWithShape="0">
              <a:schemeClr val="tx1"/>
            </a:outerShdw>
          </a:effectLst>
        </p:spPr>
        <p:txBody>
          <a:bodyPr anchor="ctr">
            <a:normAutofit/>
          </a:bodyPr>
          <a:lstStyle/>
          <a:p>
            <a:r>
              <a:rPr lang="nb-NO">
                <a:solidFill>
                  <a:srgbClr val="000000"/>
                </a:solidFill>
              </a:rPr>
              <a:t>Presentasjonsrunde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59F08-9C83-D048-28B9-2C4EE79DD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327" y="2507411"/>
            <a:ext cx="3604242" cy="36808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Ledelse:</a:t>
            </a:r>
            <a:endParaRPr lang="en-US"/>
          </a:p>
          <a:p>
            <a:pPr marL="0" indent="0">
              <a:buNone/>
            </a:pPr>
            <a:r>
              <a:rPr lang="nb-NO" sz="1200"/>
              <a:t>Rektor: Nina Liholm</a:t>
            </a:r>
          </a:p>
          <a:p>
            <a:pPr marL="0" indent="0">
              <a:buNone/>
            </a:pPr>
            <a:r>
              <a:rPr lang="nb-NO" sz="1200"/>
              <a:t>Assisterende rektor: 7-10: Carine Holt</a:t>
            </a:r>
          </a:p>
          <a:p>
            <a:pPr marL="0" indent="0">
              <a:buNone/>
            </a:pPr>
            <a:r>
              <a:rPr lang="nb-NO" sz="1200"/>
              <a:t>Undervisningsinspektør 1-6: Guro Trefall</a:t>
            </a:r>
          </a:p>
          <a:p>
            <a:r>
              <a:rPr lang="nb-NO"/>
              <a:t>Sosiallærer: </a:t>
            </a:r>
          </a:p>
          <a:p>
            <a:pPr marL="0" indent="0">
              <a:buNone/>
            </a:pPr>
            <a:r>
              <a:rPr lang="nb-NO" sz="1200"/>
              <a:t>1-6: Jon-Fredrik Hersleth</a:t>
            </a:r>
          </a:p>
          <a:p>
            <a:pPr marL="0" indent="0">
              <a:buNone/>
            </a:pPr>
            <a:r>
              <a:rPr lang="nb-NO" sz="1200"/>
              <a:t>7-10: Marianne Skants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EFB48EF-5D60-B37F-368F-5658F3644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1701" y="5728049"/>
            <a:ext cx="1659031" cy="735860"/>
          </a:xfrm>
          <a:prstGeom prst="rect">
            <a:avLst/>
          </a:prstGeom>
        </p:spPr>
      </p:pic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91FE011B-CC23-1A9A-B551-B75D4D02921E}"/>
              </a:ext>
            </a:extLst>
          </p:cNvPr>
          <p:cNvSpPr txBox="1">
            <a:spLocks/>
          </p:cNvSpPr>
          <p:nvPr/>
        </p:nvSpPr>
        <p:spPr>
          <a:xfrm>
            <a:off x="5019726" y="2317889"/>
            <a:ext cx="4815626" cy="40228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100000"/>
              <a:buFont typeface="Avenir Next LT Pro Light" panose="020B0304020202020204" pitchFamily="34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100000"/>
              <a:buFont typeface="Avenir Next LT Pro Light" panose="020B0304020202020204" pitchFamily="34" charset="0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/>
              <a:t>Ansatte på trinn:</a:t>
            </a:r>
            <a:endParaRPr lang="en-US"/>
          </a:p>
          <a:p>
            <a:pPr marL="0" indent="0">
              <a:buNone/>
            </a:pPr>
            <a:r>
              <a:rPr lang="nb-NO" sz="1200"/>
              <a:t>1.trinn: </a:t>
            </a:r>
            <a:r>
              <a:rPr lang="nb-NO" sz="1200" err="1"/>
              <a:t>Safia</a:t>
            </a:r>
            <a:r>
              <a:rPr lang="nb-NO" sz="1200"/>
              <a:t>, Anniken, Lata, Ida, </a:t>
            </a:r>
            <a:r>
              <a:rPr lang="nb-NO" sz="1200" err="1"/>
              <a:t>Sinem</a:t>
            </a:r>
            <a:r>
              <a:rPr lang="nb-NO" sz="1200"/>
              <a:t> og Sondre</a:t>
            </a:r>
          </a:p>
          <a:p>
            <a:pPr marL="0" indent="0">
              <a:buNone/>
            </a:pPr>
            <a:r>
              <a:rPr lang="nb-NO" sz="1200"/>
              <a:t>2. trinn: </a:t>
            </a:r>
            <a:r>
              <a:rPr lang="nb-NO" sz="1200" err="1"/>
              <a:t>Mathusha</a:t>
            </a:r>
            <a:r>
              <a:rPr lang="nb-NO" sz="1200"/>
              <a:t>, Mai, Marie, Bushra</a:t>
            </a:r>
          </a:p>
          <a:p>
            <a:pPr marL="0" indent="0">
              <a:buNone/>
            </a:pPr>
            <a:r>
              <a:rPr lang="nb-NO" sz="1200"/>
              <a:t>3.trinn: Sarah, Espen, Torill, Helene, Ingeborg, Mia</a:t>
            </a:r>
          </a:p>
          <a:p>
            <a:pPr marL="0" indent="0">
              <a:buNone/>
            </a:pPr>
            <a:r>
              <a:rPr lang="nb-NO" sz="1200"/>
              <a:t>4. trinn: Hilde, Nikolai, Oddvar, Helene, Bergithe, Anita</a:t>
            </a:r>
          </a:p>
          <a:p>
            <a:pPr marL="0" indent="0">
              <a:buNone/>
            </a:pPr>
            <a:r>
              <a:rPr lang="nb-NO" sz="1200"/>
              <a:t>5. trinn: Kristian, Elin, Trude </a:t>
            </a:r>
            <a:r>
              <a:rPr lang="nb-NO" sz="1200" err="1"/>
              <a:t>Ambjør</a:t>
            </a:r>
            <a:endParaRPr lang="nb-NO" sz="1200"/>
          </a:p>
          <a:p>
            <a:pPr marL="0" indent="0">
              <a:buNone/>
            </a:pPr>
            <a:r>
              <a:rPr lang="nb-NO" sz="1200"/>
              <a:t>6. trinn:  Anders, Vegard, Lisa, Elise, Kim- Victor</a:t>
            </a:r>
          </a:p>
          <a:p>
            <a:r>
              <a:rPr lang="nb-NO" sz="1200"/>
              <a:t>Ansatte i AKS: Erik Støa Berg</a:t>
            </a:r>
          </a:p>
          <a:p>
            <a:r>
              <a:rPr lang="nb-NO" sz="1200"/>
              <a:t>Baseledere: Monica, Leonardo, Bjørn, Kenneth</a:t>
            </a:r>
          </a:p>
          <a:p>
            <a:r>
              <a:rPr lang="nb-NO" sz="1200"/>
              <a:t>Skolehelsetjenesten: Oda og Miriam</a:t>
            </a:r>
          </a:p>
          <a:p>
            <a:pPr marL="0" indent="0">
              <a:buNone/>
            </a:pPr>
            <a:endParaRPr lang="nb-NO" sz="1200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019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FF28492A-DDDF-4C12-AE60-3EA02D8D2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10">
            <a:extLst>
              <a:ext uri="{FF2B5EF4-FFF2-40B4-BE49-F238E27FC236}">
                <a16:creationId xmlns:a16="http://schemas.microsoft.com/office/drawing/2014/main" id="{E063DF58-06E6-4ED6-947D-1490C2F71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404030" y="-5378272"/>
            <a:ext cx="1409700" cy="12192003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90455EC-7EC3-624A-14A1-CB39C39B1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750" y="517186"/>
            <a:ext cx="10282725" cy="1281181"/>
          </a:xfrm>
          <a:solidFill>
            <a:schemeClr val="accent2">
              <a:lumMod val="60000"/>
              <a:lumOff val="40000"/>
            </a:schemeClr>
          </a:solidFill>
          <a:effectLst>
            <a:outerShdw dist="190500" dir="2700000" algn="tr" rotWithShape="0">
              <a:schemeClr val="tx1"/>
            </a:outerShdw>
          </a:effectLst>
        </p:spPr>
        <p:txBody>
          <a:bodyPr anchor="ctr">
            <a:normAutofit/>
          </a:bodyPr>
          <a:lstStyle/>
          <a:p>
            <a:r>
              <a:rPr lang="nb-NO">
                <a:solidFill>
                  <a:srgbClr val="000000"/>
                </a:solidFill>
              </a:rPr>
              <a:t>Forventninger til elevene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E845858-CA00-B75B-0AC1-F70589E3D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Møte presis</a:t>
            </a:r>
          </a:p>
          <a:p>
            <a:r>
              <a:rPr lang="nb-NO"/>
              <a:t>Stille på skolen med nødvendig utstyr (her må også foresatte hjelpe til!)</a:t>
            </a:r>
          </a:p>
          <a:p>
            <a:r>
              <a:rPr lang="nb-NO"/>
              <a:t>Snakke hyggelig til og med hverandre</a:t>
            </a:r>
          </a:p>
          <a:p>
            <a:r>
              <a:rPr lang="nb-NO"/>
              <a:t>Være rause med hverandre</a:t>
            </a:r>
          </a:p>
          <a:p>
            <a:r>
              <a:rPr lang="nb-NO"/>
              <a:t>Bidra til et godt klasse og skolemiljø</a:t>
            </a:r>
          </a:p>
          <a:p>
            <a:r>
              <a:rPr lang="nb-NO"/>
              <a:t>Ta vare på skolens eiendeler og miljø: erstatning forekommer ved bevisst ødelegging</a:t>
            </a:r>
          </a:p>
        </p:txBody>
      </p:sp>
    </p:spTree>
    <p:extLst>
      <p:ext uri="{BB962C8B-B14F-4D97-AF65-F5344CB8AC3E}">
        <p14:creationId xmlns:p14="http://schemas.microsoft.com/office/powerpoint/2010/main" val="2773831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D7455B-17B8-6535-3D18-C55C548E1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306" y="4922372"/>
            <a:ext cx="1112694" cy="123045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B347D0-205A-0153-1A89-525AC230C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7891557" cy="1438450"/>
          </a:xfrm>
        </p:spPr>
        <p:txBody>
          <a:bodyPr/>
          <a:lstStyle/>
          <a:p>
            <a:r>
              <a:rPr lang="nb-NO"/>
              <a:t>Felles regler og generell informasjon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18B938-DC63-F889-256F-CDA0A97FF1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3863799" cy="403297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nb-NO" sz="1700" dirty="0"/>
              <a:t>En Mobilfri skole</a:t>
            </a:r>
          </a:p>
          <a:p>
            <a:r>
              <a:rPr lang="nb-NO" sz="1700" dirty="0"/>
              <a:t>Smartklokker og mobil blir samlet inn hver dag</a:t>
            </a:r>
          </a:p>
          <a:p>
            <a:r>
              <a:rPr lang="nb-NO" sz="1700" dirty="0"/>
              <a:t>Når barna er på skolen, ringes det fra lærer eller kontoret </a:t>
            </a:r>
          </a:p>
          <a:p>
            <a:r>
              <a:rPr lang="nb-NO" sz="1700" dirty="0"/>
              <a:t>Dere kan ringe kontoret hvis det er beskjeder som må gis</a:t>
            </a:r>
          </a:p>
          <a:p>
            <a:pPr>
              <a:buFont typeface="Arial,Sans-Serif" panose="020B0604020202020204" pitchFamily="34" charset="0"/>
            </a:pPr>
            <a:r>
              <a:rPr lang="nb-NO" sz="1300" dirty="0"/>
              <a:t>Eget skjema for medisinhåndtering (laste ned fra skolen hjemmeside og levere til skolen) </a:t>
            </a:r>
            <a:r>
              <a:rPr lang="nb-NO" sz="1300" dirty="0">
                <a:hlinkClick r:id="rId3"/>
              </a:rPr>
              <a:t>Medisinhåndtering</a:t>
            </a:r>
            <a:endParaRPr lang="nb-NO" sz="1300" dirty="0"/>
          </a:p>
          <a:p>
            <a:pPr marL="0" indent="0">
              <a:buNone/>
            </a:pPr>
            <a:endParaRPr lang="en-US" sz="1300" dirty="0">
              <a:latin typeface="Calibri"/>
              <a:ea typeface="Calibri"/>
              <a:cs typeface="Calibri"/>
            </a:endParaRPr>
          </a:p>
          <a:p>
            <a:pPr>
              <a:buFont typeface="Arial,Sans-Serif" panose="020B0604020202020204" pitchFamily="34" charset="0"/>
            </a:pPr>
            <a:r>
              <a:rPr lang="nb-NO" sz="1100" b="1" dirty="0"/>
              <a:t>Digitalt samtykke i Portalen. Alle må svare ut disse (fotografering, </a:t>
            </a:r>
            <a:r>
              <a:rPr lang="nb-NO" sz="1100" b="1" dirty="0" err="1"/>
              <a:t>jodtabletter</a:t>
            </a:r>
            <a:r>
              <a:rPr lang="nb-NO" sz="1100" b="1" dirty="0"/>
              <a:t>, overføring av informasjon ved skolebytte</a:t>
            </a:r>
            <a:endParaRPr lang="en-US" b="1" dirty="0"/>
          </a:p>
          <a:p>
            <a:pPr marL="0" indent="0">
              <a:buNone/>
            </a:pPr>
            <a:r>
              <a:rPr lang="nb-NO" sz="1100" dirty="0"/>
              <a:t> etc.)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nb-NO" sz="1700" dirty="0"/>
          </a:p>
          <a:p>
            <a:endParaRPr lang="nb-NO" sz="1700" dirty="0"/>
          </a:p>
          <a:p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8A453B4-AD55-ABD5-CFCC-29B11C81B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18.09.2026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0B5A835-5846-5E58-E5FD-239A50195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5</a:t>
            </a:fld>
            <a:endParaRPr lang="nb-NO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C4770E6F-3FCA-37EB-03C6-A18522D1A6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8860032" y="364926"/>
            <a:ext cx="2834886" cy="1257409"/>
          </a:xfr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E14F66A3-DF5A-295B-30DA-EB5DADCBCA83}"/>
              </a:ext>
            </a:extLst>
          </p:cNvPr>
          <p:cNvSpPr txBox="1">
            <a:spLocks/>
          </p:cNvSpPr>
          <p:nvPr/>
        </p:nvSpPr>
        <p:spPr>
          <a:xfrm>
            <a:off x="6361722" y="1894608"/>
            <a:ext cx="4690219" cy="41576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100000"/>
              <a:buFont typeface="Avenir Next LT Pro Light" panose="020B0304020202020204" pitchFamily="34" charset="0"/>
              <a:buChar char="–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100000"/>
              <a:buFont typeface="Avenir Next LT Pro Light" panose="020B0304020202020204" pitchFamily="34" charset="0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1600"/>
          </a:p>
          <a:p>
            <a:r>
              <a:rPr lang="nb-NO" sz="1700"/>
              <a:t>Adresseendring: skjer automatisk når dere registrerer ny adresse i Folkeregisteret</a:t>
            </a:r>
          </a:p>
          <a:p>
            <a:r>
              <a:rPr lang="nb-NO" sz="1700">
                <a:latin typeface="Avenir Next LT Pro Light"/>
              </a:rPr>
              <a:t>Fotografering </a:t>
            </a:r>
            <a:r>
              <a:rPr lang="nb-NO" sz="1700">
                <a:latin typeface="Avenir Next LT Pro Light"/>
                <a:ea typeface="+mj-lt"/>
                <a:cs typeface="+mj-lt"/>
              </a:rPr>
              <a:t>5</a:t>
            </a:r>
            <a:r>
              <a:rPr lang="nb-NO" sz="1700">
                <a:ea typeface="+mj-lt"/>
                <a:cs typeface="+mj-lt"/>
              </a:rPr>
              <a:t>-8. oktober 2025</a:t>
            </a:r>
          </a:p>
          <a:p>
            <a:pPr>
              <a:buFont typeface="Arial"/>
              <a:buChar char="•"/>
            </a:pPr>
            <a:r>
              <a:rPr lang="nb-NO" sz="1700">
                <a:latin typeface="Avenir Next LT Pro"/>
              </a:rPr>
              <a:t>Utleie gratis mandag- torsdag ved arrangementer for hele klassen – bygge klassemiljø. Lenke til søknad på hjemmesiden </a:t>
            </a:r>
            <a:r>
              <a:rPr lang="nb-NO" sz="1700">
                <a:hlinkClick r:id="rId5"/>
              </a:rPr>
              <a:t>Utlån og utleie av lokaler</a:t>
            </a:r>
            <a:endParaRPr lang="nb-NO" sz="2200"/>
          </a:p>
          <a:p>
            <a:pPr marL="228600" lvl="1" indent="0">
              <a:buNone/>
            </a:pP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71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024122-C80E-4076-B618-426FF2225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BD43CF-2DD8-8C40-7C35-719839182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17" y="773723"/>
            <a:ext cx="5874874" cy="777879"/>
          </a:xfrm>
        </p:spPr>
        <p:txBody>
          <a:bodyPr anchor="b">
            <a:normAutofit/>
          </a:bodyPr>
          <a:lstStyle/>
          <a:p>
            <a:r>
              <a:rPr lang="en-US" err="1"/>
              <a:t>Fravær</a:t>
            </a:r>
          </a:p>
        </p:txBody>
      </p: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0CDC7825-CE6D-23EF-81C8-D93C09A0C8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4515" y="2307082"/>
            <a:ext cx="3777195" cy="377719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FDD86-A20A-1DD7-34D2-5A801C2A7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515" y="1715735"/>
            <a:ext cx="5874875" cy="4451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600" err="1"/>
              <a:t>Kontakt</a:t>
            </a:r>
            <a:r>
              <a:rPr lang="en-US" sz="1600"/>
              <a:t> med </a:t>
            </a:r>
            <a:r>
              <a:rPr lang="en-US" sz="1600" err="1"/>
              <a:t>lærere</a:t>
            </a:r>
            <a:r>
              <a:rPr lang="en-US" sz="1600"/>
              <a:t> </a:t>
            </a:r>
            <a:r>
              <a:rPr lang="en-US" sz="1600" err="1"/>
              <a:t>foregår</a:t>
            </a:r>
            <a:r>
              <a:rPr lang="en-US" sz="1600"/>
              <a:t> via </a:t>
            </a:r>
            <a:r>
              <a:rPr lang="en-US" sz="1600" err="1"/>
              <a:t>skolemelding</a:t>
            </a:r>
            <a:r>
              <a:rPr lang="en-US" sz="1600"/>
              <a:t> </a:t>
            </a:r>
            <a:r>
              <a:rPr lang="en-US" sz="1600" err="1"/>
              <a:t>som</a:t>
            </a:r>
            <a:r>
              <a:rPr lang="en-US" sz="1600"/>
              <a:t> </a:t>
            </a:r>
            <a:r>
              <a:rPr lang="en-US" sz="1600" err="1"/>
              <a:t>tidligere</a:t>
            </a:r>
            <a:r>
              <a:rPr lang="en-US" sz="1600"/>
              <a:t> (</a:t>
            </a:r>
            <a:r>
              <a:rPr lang="en-US" sz="1600" err="1"/>
              <a:t>skolemeding</a:t>
            </a:r>
            <a:r>
              <a:rPr lang="en-US" sz="1600"/>
              <a:t> </a:t>
            </a:r>
            <a:r>
              <a:rPr lang="en-US" sz="1600" err="1"/>
              <a:t>foreldre</a:t>
            </a:r>
            <a:r>
              <a:rPr lang="en-US" sz="1600"/>
              <a:t>) </a:t>
            </a:r>
          </a:p>
          <a:p>
            <a:pPr>
              <a:lnSpc>
                <a:spcPct val="120000"/>
              </a:lnSpc>
            </a:pPr>
            <a:r>
              <a:rPr lang="en-US" sz="1600"/>
              <a:t>Her </a:t>
            </a:r>
            <a:r>
              <a:rPr lang="en-US" sz="1600" err="1"/>
              <a:t>kan</a:t>
            </a:r>
            <a:r>
              <a:rPr lang="en-US" sz="1600"/>
              <a:t> man </a:t>
            </a:r>
            <a:r>
              <a:rPr lang="en-US" sz="1600" err="1"/>
              <a:t>kommunisere</a:t>
            </a:r>
            <a:r>
              <a:rPr lang="en-US" sz="1600"/>
              <a:t> </a:t>
            </a:r>
            <a:r>
              <a:rPr lang="en-US" sz="1600" err="1"/>
              <a:t>mellom</a:t>
            </a:r>
            <a:r>
              <a:rPr lang="en-US" sz="1600"/>
              <a:t> skole-</a:t>
            </a:r>
            <a:r>
              <a:rPr lang="en-US" sz="1600" err="1"/>
              <a:t>hjem</a:t>
            </a:r>
            <a:endParaRPr lang="en-US" sz="1600"/>
          </a:p>
          <a:p>
            <a:pPr>
              <a:lnSpc>
                <a:spcPct val="120000"/>
              </a:lnSpc>
            </a:pPr>
            <a:r>
              <a:rPr lang="en-US" sz="1600"/>
              <a:t>Her melder man </a:t>
            </a:r>
            <a:r>
              <a:rPr lang="en-US" sz="1600" err="1"/>
              <a:t>fravær</a:t>
            </a:r>
            <a:r>
              <a:rPr lang="en-US" sz="1600"/>
              <a:t> </a:t>
            </a:r>
            <a:r>
              <a:rPr lang="en-US" sz="1600" err="1"/>
              <a:t>ved</a:t>
            </a:r>
            <a:r>
              <a:rPr lang="en-US" sz="1600"/>
              <a:t> </a:t>
            </a:r>
            <a:r>
              <a:rPr lang="en-US" sz="1600" err="1"/>
              <a:t>sykdom</a:t>
            </a:r>
            <a:r>
              <a:rPr lang="en-US" sz="1600"/>
              <a:t>/ </a:t>
            </a:r>
            <a:r>
              <a:rPr lang="en-US" sz="1600" err="1"/>
              <a:t>legebesøk</a:t>
            </a:r>
            <a:r>
              <a:rPr lang="en-US" sz="1600"/>
              <a:t> </a:t>
            </a:r>
            <a:r>
              <a:rPr lang="en-US" sz="1600" err="1"/>
              <a:t>etc</a:t>
            </a:r>
            <a:endParaRPr lang="en-US" sz="1600"/>
          </a:p>
          <a:p>
            <a:pPr>
              <a:lnSpc>
                <a:spcPct val="120000"/>
              </a:lnSpc>
            </a:pPr>
            <a:r>
              <a:rPr lang="en-US" sz="1600" b="1"/>
              <a:t>Regler </a:t>
            </a:r>
            <a:r>
              <a:rPr lang="en-US" sz="1600" b="1" err="1"/>
              <a:t>fravær</a:t>
            </a:r>
            <a:r>
              <a:rPr lang="en-US" sz="1600" b="1"/>
              <a:t>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600"/>
              <a:t>En </a:t>
            </a:r>
            <a:r>
              <a:rPr lang="en-US" sz="1600" err="1"/>
              <a:t>dag</a:t>
            </a:r>
            <a:r>
              <a:rPr lang="en-US" sz="1600"/>
              <a:t> med </a:t>
            </a:r>
            <a:r>
              <a:rPr lang="en-US" sz="1600" err="1"/>
              <a:t>fravær</a:t>
            </a:r>
            <a:r>
              <a:rPr lang="en-US" sz="1600"/>
              <a:t> </a:t>
            </a:r>
            <a:r>
              <a:rPr lang="en-US" sz="1600" err="1"/>
              <a:t>meldes</a:t>
            </a:r>
            <a:r>
              <a:rPr lang="en-US" sz="1600"/>
              <a:t> </a:t>
            </a:r>
            <a:r>
              <a:rPr lang="en-US" sz="1600" err="1"/>
              <a:t>til</a:t>
            </a:r>
            <a:r>
              <a:rPr lang="en-US" sz="1600"/>
              <a:t> </a:t>
            </a:r>
            <a:r>
              <a:rPr lang="en-US" sz="1600" err="1"/>
              <a:t>kontaktlærer</a:t>
            </a:r>
            <a:r>
              <a:rPr lang="en-US" sz="1600"/>
              <a:t>, og </a:t>
            </a:r>
            <a:r>
              <a:rPr lang="en-US" sz="1600" err="1"/>
              <a:t>kontaktlærer</a:t>
            </a:r>
            <a:r>
              <a:rPr lang="en-US" sz="1600"/>
              <a:t> </a:t>
            </a:r>
            <a:r>
              <a:rPr lang="en-US" sz="1600" err="1"/>
              <a:t>kan</a:t>
            </a:r>
            <a:r>
              <a:rPr lang="en-US" sz="1600"/>
              <a:t> </a:t>
            </a:r>
            <a:r>
              <a:rPr lang="en-US" sz="1600" err="1"/>
              <a:t>innfri</a:t>
            </a:r>
            <a:r>
              <a:rPr lang="en-US" sz="1600"/>
              <a:t> </a:t>
            </a:r>
            <a:r>
              <a:rPr lang="en-US" sz="1600" err="1"/>
              <a:t>opp</a:t>
            </a:r>
            <a:r>
              <a:rPr lang="en-US" sz="1600"/>
              <a:t> </a:t>
            </a:r>
            <a:r>
              <a:rPr lang="en-US" sz="1600" err="1"/>
              <a:t>til</a:t>
            </a:r>
            <a:r>
              <a:rPr lang="en-US" sz="1600"/>
              <a:t> </a:t>
            </a:r>
            <a:r>
              <a:rPr lang="en-US" sz="1600" err="1"/>
              <a:t>en</a:t>
            </a:r>
            <a:r>
              <a:rPr lang="en-US" sz="1600"/>
              <a:t> </a:t>
            </a:r>
            <a:r>
              <a:rPr lang="en-US" sz="1600" err="1"/>
              <a:t>dag</a:t>
            </a:r>
            <a:r>
              <a:rPr lang="en-US" sz="1600"/>
              <a:t> </a:t>
            </a:r>
            <a:r>
              <a:rPr lang="en-US" sz="1600" err="1"/>
              <a:t>fravær</a:t>
            </a:r>
            <a:r>
              <a:rPr lang="en-US" sz="1600"/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600" err="1"/>
              <a:t>Fravær</a:t>
            </a:r>
            <a:r>
              <a:rPr lang="en-US" sz="1600"/>
              <a:t> over </a:t>
            </a:r>
            <a:r>
              <a:rPr lang="en-US" sz="1600" err="1"/>
              <a:t>en</a:t>
            </a:r>
            <a:r>
              <a:rPr lang="en-US" sz="1600"/>
              <a:t> </a:t>
            </a:r>
            <a:r>
              <a:rPr lang="en-US" sz="1600" err="1"/>
              <a:t>dag</a:t>
            </a:r>
            <a:r>
              <a:rPr lang="en-US" sz="1600"/>
              <a:t> </a:t>
            </a:r>
            <a:r>
              <a:rPr lang="en-US" sz="1600" err="1"/>
              <a:t>må</a:t>
            </a:r>
            <a:r>
              <a:rPr lang="en-US" sz="1600"/>
              <a:t> </a:t>
            </a:r>
            <a:r>
              <a:rPr lang="en-US" sz="1600" err="1"/>
              <a:t>søkes</a:t>
            </a:r>
            <a:r>
              <a:rPr lang="en-US" sz="1600"/>
              <a:t> om </a:t>
            </a:r>
            <a:r>
              <a:rPr lang="en-US" sz="1600" err="1"/>
              <a:t>til</a:t>
            </a:r>
            <a:r>
              <a:rPr lang="en-US" sz="1600"/>
              <a:t> </a:t>
            </a:r>
            <a:r>
              <a:rPr lang="en-US" sz="1600" err="1"/>
              <a:t>rektor</a:t>
            </a:r>
            <a:r>
              <a:rPr lang="en-US" sz="1600"/>
              <a:t>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9DAB2C-3574-4B22-939F-BB6C5D263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1624062" y="3193365"/>
            <a:ext cx="581000" cy="3664635"/>
            <a:chOff x="5006254" y="-1431285"/>
            <a:chExt cx="581000" cy="36646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6BD37F6-BAB4-4BBF-B3E2-4395EAB83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V="1">
              <a:off x="5061025" y="-788944"/>
              <a:ext cx="526229" cy="3022294"/>
            </a:xfrm>
            <a:prstGeom prst="rect">
              <a:avLst/>
            </a:pr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809A8D-5A7C-4A05-9F64-844C66FAB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V="1">
              <a:off x="5006254" y="-143128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88181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22797" y="0"/>
            <a:ext cx="11017009" cy="1552745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nb-NO"/>
            </a:br>
            <a:br>
              <a:rPr lang="nb-NO"/>
            </a:br>
            <a:br>
              <a:rPr lang="nb-NO"/>
            </a:br>
            <a:br>
              <a:rPr lang="nb-NO"/>
            </a:br>
            <a:r>
              <a:rPr lang="nb-NO" sz="1600"/>
              <a:t>Skolen skal følge hver enkelt elevs faglige og sosiale utvikling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3053751" cy="27956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/>
          </a:p>
          <a:p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044019" y="562599"/>
            <a:ext cx="7495787" cy="58643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b-NO" sz="2400" b="1"/>
          </a:p>
          <a:p>
            <a:pPr marL="0" indent="0">
              <a:buNone/>
            </a:pPr>
            <a:endParaRPr lang="nb-NO" sz="2400" b="1"/>
          </a:p>
          <a:p>
            <a:pPr marL="0" indent="0">
              <a:buNone/>
            </a:pPr>
            <a:r>
              <a:rPr lang="nb-NO" sz="2400" b="1"/>
              <a:t>Elevsamtaler</a:t>
            </a:r>
          </a:p>
          <a:p>
            <a:pPr marL="571500" lvl="1" indent="-342900">
              <a:buFont typeface="Courier New" panose="020B0604020202020204" pitchFamily="34" charset="0"/>
              <a:buChar char="o"/>
            </a:pPr>
            <a:r>
              <a:rPr lang="nb-NO"/>
              <a:t>Elevene har samtale med kontaktlærer to ganger i året om faglig- og sosial utvikling </a:t>
            </a:r>
          </a:p>
          <a:p>
            <a:pPr marL="0" indent="0">
              <a:buNone/>
            </a:pPr>
            <a:r>
              <a:rPr lang="nb-NO" sz="2400" b="1"/>
              <a:t>Utviklingssamtale</a:t>
            </a:r>
            <a:r>
              <a:rPr lang="nb-NO" sz="2400"/>
              <a:t> </a:t>
            </a:r>
            <a:endParaRPr lang="nb-NO"/>
          </a:p>
          <a:p>
            <a:pPr marL="514350" lvl="1" indent="-285750">
              <a:buFont typeface="Courier New" panose="020B0604020202020204" pitchFamily="34" charset="0"/>
              <a:buChar char="o"/>
            </a:pPr>
            <a:r>
              <a:rPr lang="nb-NO"/>
              <a:t>Foresatte og elev har samtale med kontaktlærer to ganger i året om faglig- og sosial utvikling</a:t>
            </a:r>
          </a:p>
          <a:p>
            <a:pPr marL="228600" lvl="1" indent="0">
              <a:buNone/>
            </a:pPr>
            <a:r>
              <a:rPr lang="nb-NO" sz="2400" b="1"/>
              <a:t>Foreldremøter</a:t>
            </a:r>
          </a:p>
          <a:p>
            <a:pPr marL="228600" lvl="1" indent="0">
              <a:buNone/>
            </a:pPr>
            <a:r>
              <a:rPr lang="nb-NO"/>
              <a:t>To møter i året: Foreldrekontakter og </a:t>
            </a:r>
            <a:r>
              <a:rPr lang="nb-NO" err="1"/>
              <a:t>Fau</a:t>
            </a:r>
            <a:r>
              <a:rPr lang="nb-NO"/>
              <a:t> representanter informerer om saker</a:t>
            </a:r>
            <a:endParaRPr lang="nb-NO" sz="1800" b="1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18.09.2026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7</a:t>
            </a:fld>
            <a:endParaRPr lang="nb-NO"/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 rotWithShape="1">
          <a:blip r:embed="rId2"/>
          <a:srcRect l="5412"/>
          <a:stretch/>
        </p:blipFill>
        <p:spPr>
          <a:xfrm>
            <a:off x="205117" y="2075132"/>
            <a:ext cx="3541587" cy="2820652"/>
          </a:xfrm>
          <a:prstGeom prst="rect">
            <a:avLst/>
          </a:prstGeom>
        </p:spPr>
      </p:pic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3382F616-5049-4A5D-8E65-8CEC3B1E4718}"/>
              </a:ext>
            </a:extLst>
          </p:cNvPr>
          <p:cNvSpPr/>
          <p:nvPr/>
        </p:nvSpPr>
        <p:spPr>
          <a:xfrm>
            <a:off x="10234353" y="781694"/>
            <a:ext cx="1304758" cy="118226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6893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C807E-E1D7-ACDF-5F9B-EC46F90B7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Obligatoriske</a:t>
            </a:r>
            <a:r>
              <a:rPr lang="en-US"/>
              <a:t> </a:t>
            </a:r>
            <a:r>
              <a:rPr lang="en-US" err="1"/>
              <a:t>kartlegginger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3BE2D-3C1E-9139-AB24-9D728F35A7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sz="2200" b="1"/>
              <a:t>Kartleggingsprøver: </a:t>
            </a:r>
            <a:r>
              <a:rPr lang="nb-NO" sz="1700" b="1"/>
              <a:t>1. og 3. trinn: lesing og regning</a:t>
            </a:r>
            <a:endParaRPr lang="en-US" sz="1700"/>
          </a:p>
          <a:p>
            <a:r>
              <a:rPr lang="nb-NO" sz="2200" b="1"/>
              <a:t>Overgangsprøver: </a:t>
            </a:r>
            <a:r>
              <a:rPr lang="nb-NO" sz="1700" b="1"/>
              <a:t>4. og 7. trinn lesing og regning</a:t>
            </a:r>
            <a:endParaRPr lang="en-US" sz="1700"/>
          </a:p>
          <a:p>
            <a:r>
              <a:rPr lang="nb-NO" sz="2200" b="1"/>
              <a:t>Nasjonale prøver: </a:t>
            </a:r>
            <a:r>
              <a:rPr lang="nb-NO" sz="1700" b="1"/>
              <a:t>5. 8. og 9. trinn: lesing, regning og engelsk</a:t>
            </a:r>
            <a:endParaRPr lang="en-US"/>
          </a:p>
          <a:p>
            <a:r>
              <a:rPr lang="nb-NO" sz="1700" b="1"/>
              <a:t>Kartlegging i digitale ferdigheter og naturfag på 4. trinn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F895B-9920-F997-F276-24ED81078E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0C3EC-5DB4-ECBB-2387-221FB695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GRunnleggende</a:t>
            </a:r>
            <a:r>
              <a:rPr lang="en-US" dirty="0"/>
              <a:t> </a:t>
            </a:r>
            <a:r>
              <a:rPr lang="en-US" dirty="0" err="1"/>
              <a:t>ferdigheter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00D0F-A553-F796-D2D0-E09EC63EB8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Regning</a:t>
            </a:r>
          </a:p>
          <a:p>
            <a:r>
              <a:rPr lang="en-US" err="1"/>
              <a:t>Lesing</a:t>
            </a:r>
          </a:p>
          <a:p>
            <a:r>
              <a:rPr lang="en-US" err="1"/>
              <a:t>Skriving</a:t>
            </a:r>
          </a:p>
          <a:p>
            <a:r>
              <a:rPr lang="en-US"/>
              <a:t>Muntlig </a:t>
            </a:r>
            <a:r>
              <a:rPr lang="en-US" err="1"/>
              <a:t>aktivitet</a:t>
            </a:r>
          </a:p>
          <a:p>
            <a:r>
              <a:rPr lang="en-US" err="1"/>
              <a:t>Digitale</a:t>
            </a:r>
            <a:r>
              <a:rPr lang="en-US"/>
              <a:t> </a:t>
            </a:r>
            <a:r>
              <a:rPr lang="en-US" err="1"/>
              <a:t>ferdigheter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4954A-FAC2-4394-58BD-9FCD124F26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 err="1"/>
              <a:t>Hva</a:t>
            </a:r>
            <a:r>
              <a:rPr lang="en-US" b="1" dirty="0"/>
              <a:t> er </a:t>
            </a:r>
            <a:r>
              <a:rPr lang="en-US" b="1" dirty="0" err="1"/>
              <a:t>utfordrende</a:t>
            </a:r>
            <a:r>
              <a:rPr lang="en-US" b="1" dirty="0"/>
              <a:t> for </a:t>
            </a:r>
            <a:r>
              <a:rPr lang="en-US" b="1" dirty="0" err="1"/>
              <a:t>elevene</a:t>
            </a:r>
            <a:r>
              <a:rPr lang="en-US" b="1" dirty="0"/>
              <a:t> </a:t>
            </a:r>
            <a:r>
              <a:rPr lang="en-US" b="1" dirty="0" err="1"/>
              <a:t>våre</a:t>
            </a:r>
            <a:r>
              <a:rPr lang="en-US" b="1" dirty="0"/>
              <a:t>?</a:t>
            </a:r>
          </a:p>
          <a:p>
            <a:pPr marL="0" indent="0">
              <a:buNone/>
            </a:pPr>
            <a:r>
              <a:rPr lang="en-US" sz="1600" i="1" dirty="0"/>
              <a:t>"Det er </a:t>
            </a:r>
            <a:r>
              <a:rPr lang="en-US" sz="1600" i="1" dirty="0" err="1"/>
              <a:t>slitsomt</a:t>
            </a:r>
            <a:r>
              <a:rPr lang="en-US" sz="1600" i="1" dirty="0"/>
              <a:t> å </a:t>
            </a:r>
            <a:r>
              <a:rPr lang="en-US" sz="1600" i="1" dirty="0" err="1"/>
              <a:t>lære</a:t>
            </a:r>
            <a:r>
              <a:rPr lang="en-US" sz="1600" i="1" dirty="0"/>
              <a:t> seg </a:t>
            </a:r>
            <a:r>
              <a:rPr lang="en-US" sz="1600" i="1" dirty="0" err="1"/>
              <a:t>noe</a:t>
            </a:r>
            <a:r>
              <a:rPr lang="en-US" sz="1600" i="1" dirty="0"/>
              <a:t> </a:t>
            </a:r>
            <a:r>
              <a:rPr lang="en-US" sz="1600" i="1" dirty="0" err="1"/>
              <a:t>nytt</a:t>
            </a:r>
            <a:r>
              <a:rPr lang="en-US" sz="1600" i="1" dirty="0"/>
              <a:t>".</a:t>
            </a:r>
          </a:p>
          <a:p>
            <a:r>
              <a:rPr lang="en-US" sz="1600" b="1" dirty="0" err="1"/>
              <a:t>Utholdenhet</a:t>
            </a:r>
            <a:r>
              <a:rPr lang="en-US" sz="1600" b="1" dirty="0"/>
              <a:t>:</a:t>
            </a:r>
            <a:r>
              <a:rPr lang="en-US" sz="1600" dirty="0"/>
              <a:t> </a:t>
            </a:r>
            <a:r>
              <a:rPr lang="en-US" sz="1600" dirty="0" err="1"/>
              <a:t>Stå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situasjonen</a:t>
            </a:r>
            <a:r>
              <a:rPr lang="en-US" sz="1600" dirty="0"/>
              <a:t> </a:t>
            </a:r>
            <a:r>
              <a:rPr lang="en-US" sz="1600" dirty="0" err="1"/>
              <a:t>selv</a:t>
            </a:r>
            <a:r>
              <a:rPr lang="en-US" sz="1600" dirty="0"/>
              <a:t> om det </a:t>
            </a:r>
            <a:r>
              <a:rPr lang="en-US" sz="1600" dirty="0" err="1"/>
              <a:t>blir</a:t>
            </a:r>
            <a:r>
              <a:rPr lang="en-US" sz="1600" dirty="0"/>
              <a:t> </a:t>
            </a:r>
            <a:r>
              <a:rPr lang="en-US" sz="1600" dirty="0" err="1"/>
              <a:t>krevende</a:t>
            </a:r>
            <a:r>
              <a:rPr lang="en-US" sz="1600" dirty="0"/>
              <a:t>, </a:t>
            </a:r>
            <a:r>
              <a:rPr lang="en-US" sz="1600" dirty="0" err="1"/>
              <a:t>eller</a:t>
            </a:r>
            <a:r>
              <a:rPr lang="en-US" sz="1600" dirty="0"/>
              <a:t> tar </a:t>
            </a:r>
            <a:r>
              <a:rPr lang="en-US" sz="1600" dirty="0" err="1"/>
              <a:t>tid</a:t>
            </a:r>
            <a:r>
              <a:rPr lang="en-US" sz="1600" dirty="0"/>
              <a:t>. </a:t>
            </a:r>
          </a:p>
          <a:p>
            <a:r>
              <a:rPr lang="en-US" sz="1600" b="1" dirty="0" err="1"/>
              <a:t>Konsentrasjon</a:t>
            </a:r>
            <a:r>
              <a:rPr lang="en-US" sz="1600" b="1" dirty="0"/>
              <a:t>:</a:t>
            </a:r>
            <a:r>
              <a:rPr lang="en-US" sz="1600" dirty="0"/>
              <a:t> ta </a:t>
            </a:r>
            <a:r>
              <a:rPr lang="nb-NO" sz="1600" noProof="0" dirty="0"/>
              <a:t>i</a:t>
            </a:r>
            <a:r>
              <a:rPr lang="en-US" sz="1600" dirty="0"/>
              <a:t> mot </a:t>
            </a:r>
            <a:r>
              <a:rPr lang="en-US" sz="1600" dirty="0" err="1"/>
              <a:t>beskjeder</a:t>
            </a:r>
            <a:r>
              <a:rPr lang="en-US" sz="1600" dirty="0"/>
              <a:t>, og </a:t>
            </a:r>
            <a:r>
              <a:rPr lang="en-US" sz="1600" dirty="0" err="1"/>
              <a:t>klare</a:t>
            </a:r>
            <a:r>
              <a:rPr lang="en-US" sz="1600" dirty="0"/>
              <a:t> å </a:t>
            </a:r>
            <a:r>
              <a:rPr lang="en-US" sz="1600" dirty="0" err="1"/>
              <a:t>forholde</a:t>
            </a:r>
            <a:r>
              <a:rPr lang="en-US" sz="1600" dirty="0"/>
              <a:t> seg </a:t>
            </a:r>
            <a:r>
              <a:rPr lang="en-US" sz="1600" dirty="0" err="1"/>
              <a:t>til</a:t>
            </a:r>
            <a:r>
              <a:rPr lang="en-US" sz="1600" dirty="0"/>
              <a:t> </a:t>
            </a:r>
            <a:r>
              <a:rPr lang="en-US" sz="1600" dirty="0" err="1"/>
              <a:t>oppgaven</a:t>
            </a:r>
            <a:r>
              <a:rPr lang="en-US" sz="1600" dirty="0"/>
              <a:t> man </a:t>
            </a:r>
            <a:r>
              <a:rPr lang="en-US" sz="1600" dirty="0" err="1"/>
              <a:t>skal</a:t>
            </a:r>
            <a:r>
              <a:rPr lang="en-US" sz="1600" dirty="0"/>
              <a:t> </a:t>
            </a:r>
            <a:r>
              <a:rPr lang="en-US" sz="1600" dirty="0" err="1"/>
              <a:t>gjøre</a:t>
            </a:r>
            <a:r>
              <a:rPr lang="en-US" sz="1600" dirty="0"/>
              <a:t>, </a:t>
            </a:r>
          </a:p>
          <a:p>
            <a:r>
              <a:rPr lang="en-US" sz="1600" b="1" dirty="0" err="1"/>
              <a:t>Selvstendighet</a:t>
            </a:r>
            <a:r>
              <a:rPr lang="en-US" sz="1600" b="1" dirty="0"/>
              <a:t>: </a:t>
            </a:r>
            <a:r>
              <a:rPr lang="en-US" sz="1600" dirty="0" err="1"/>
              <a:t>Gjøre</a:t>
            </a:r>
            <a:r>
              <a:rPr lang="en-US" sz="1600" dirty="0"/>
              <a:t> ting </a:t>
            </a:r>
            <a:r>
              <a:rPr lang="en-US" sz="1600" dirty="0" err="1"/>
              <a:t>selv</a:t>
            </a:r>
            <a:r>
              <a:rPr lang="en-US" sz="1600" dirty="0"/>
              <a:t>.</a:t>
            </a:r>
            <a:r>
              <a:rPr lang="en-US" sz="1600" b="1" dirty="0"/>
              <a:t> </a:t>
            </a:r>
            <a:r>
              <a:rPr lang="en-US" sz="1600" dirty="0" err="1"/>
              <a:t>Komme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gang med </a:t>
            </a:r>
            <a:r>
              <a:rPr lang="en-US" sz="1600" dirty="0" err="1"/>
              <a:t>oppgaver</a:t>
            </a:r>
            <a:r>
              <a:rPr lang="en-US" sz="1600" dirty="0"/>
              <a:t>/ </a:t>
            </a:r>
            <a:r>
              <a:rPr lang="en-US" sz="1600" dirty="0" err="1"/>
              <a:t>gjøremål</a:t>
            </a:r>
            <a:r>
              <a:rPr lang="en-US" sz="1600" dirty="0"/>
              <a:t>, se </a:t>
            </a:r>
            <a:r>
              <a:rPr lang="en-US" sz="1600" dirty="0" err="1"/>
              <a:t>sammenhenger</a:t>
            </a:r>
            <a:r>
              <a:rPr lang="en-US" sz="1600" dirty="0"/>
              <a:t> </a:t>
            </a:r>
            <a:r>
              <a:rPr lang="en-US" sz="1600" dirty="0" err="1"/>
              <a:t>ved</a:t>
            </a:r>
            <a:r>
              <a:rPr lang="en-US" sz="1600" dirty="0"/>
              <a:t> å </a:t>
            </a:r>
            <a:r>
              <a:rPr lang="en-US" sz="1600" dirty="0" err="1"/>
              <a:t>tenke</a:t>
            </a:r>
            <a:r>
              <a:rPr lang="en-US" sz="1600" dirty="0"/>
              <a:t> </a:t>
            </a:r>
            <a:r>
              <a:rPr lang="en-US" sz="1600" dirty="0" err="1"/>
              <a:t>selv</a:t>
            </a:r>
            <a:r>
              <a:rPr lang="en-US" sz="1600" dirty="0"/>
              <a:t>, og </a:t>
            </a:r>
            <a:r>
              <a:rPr lang="en-US" sz="1600" dirty="0" err="1"/>
              <a:t>utføre</a:t>
            </a:r>
            <a:r>
              <a:rPr lang="en-US" sz="1600" dirty="0"/>
              <a:t> </a:t>
            </a:r>
            <a:r>
              <a:rPr lang="en-US" sz="1600" dirty="0" err="1"/>
              <a:t>arbeidet</a:t>
            </a:r>
            <a:r>
              <a:rPr lang="en-US" sz="1600" dirty="0"/>
              <a:t> </a:t>
            </a:r>
            <a:r>
              <a:rPr lang="en-US" sz="1600" dirty="0" err="1"/>
              <a:t>selv</a:t>
            </a:r>
            <a:r>
              <a:rPr lang="en-US" sz="1600" dirty="0"/>
              <a:t>. </a:t>
            </a:r>
          </a:p>
          <a:p>
            <a:r>
              <a:rPr lang="en-US" sz="1600" b="1" dirty="0" err="1"/>
              <a:t>Motstand</a:t>
            </a:r>
            <a:r>
              <a:rPr lang="en-US" sz="1600" b="1" dirty="0"/>
              <a:t>: </a:t>
            </a:r>
            <a:r>
              <a:rPr lang="en-US" sz="1600" dirty="0"/>
              <a:t>At man </a:t>
            </a:r>
            <a:r>
              <a:rPr lang="en-US" sz="1600" dirty="0" err="1"/>
              <a:t>ikke</a:t>
            </a:r>
            <a:r>
              <a:rPr lang="en-US" sz="1600" dirty="0"/>
              <a:t> </a:t>
            </a:r>
            <a:r>
              <a:rPr lang="en-US" sz="1600" dirty="0" err="1"/>
              <a:t>alltid</a:t>
            </a:r>
            <a:r>
              <a:rPr lang="en-US" sz="1600" dirty="0"/>
              <a:t> </a:t>
            </a:r>
            <a:r>
              <a:rPr lang="en-US" sz="1600" dirty="0" err="1"/>
              <a:t>får</a:t>
            </a:r>
            <a:r>
              <a:rPr lang="en-US" sz="1600" dirty="0"/>
              <a:t> det </a:t>
            </a:r>
            <a:r>
              <a:rPr lang="en-US" sz="1600" dirty="0" err="1"/>
              <a:t>som</a:t>
            </a:r>
            <a:r>
              <a:rPr lang="en-US" sz="1600" dirty="0"/>
              <a:t> man </a:t>
            </a:r>
            <a:r>
              <a:rPr lang="en-US" sz="1600" dirty="0" err="1"/>
              <a:t>vil</a:t>
            </a:r>
            <a:endParaRPr lang="en-US" sz="1600" dirty="0"/>
          </a:p>
          <a:p>
            <a:endParaRPr lang="en-US" sz="1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22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ECC11440-8FCC-46C6-A3E0-D0649600F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4" name="TextBox 59">
            <a:extLst>
              <a:ext uri="{FF2B5EF4-FFF2-40B4-BE49-F238E27FC236}">
                <a16:creationId xmlns:a16="http://schemas.microsoft.com/office/drawing/2014/main" id="{F884D3B0-F5CC-0070-4224-33805142D4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8835170"/>
              </p:ext>
            </p:extLst>
          </p:nvPr>
        </p:nvGraphicFramePr>
        <p:xfrm>
          <a:off x="347472" y="100584"/>
          <a:ext cx="11173967" cy="7900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639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ED42D-861F-0100-DFAB-ADFB36D7F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B6CF455A-1B24-7451-C5B5-47845EE77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4" name="TextBox 59">
            <a:extLst>
              <a:ext uri="{FF2B5EF4-FFF2-40B4-BE49-F238E27FC236}">
                <a16:creationId xmlns:a16="http://schemas.microsoft.com/office/drawing/2014/main" id="{9819C675-41BA-A32E-53EE-2A678AC6E3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224032"/>
              </p:ext>
            </p:extLst>
          </p:nvPr>
        </p:nvGraphicFramePr>
        <p:xfrm>
          <a:off x="420623" y="539497"/>
          <a:ext cx="10753345" cy="593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0825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E9A1F58-45EE-4D82-98FB-E3F037590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C727D49-D2FD-46AD-8B1A-11C9E5D9A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3276721"/>
            <a:ext cx="3538214" cy="3608015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DB1C2B-A281-41EA-98EB-489A3DCD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1" y="809104"/>
            <a:ext cx="4204162" cy="51877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outerShdw dist="190500" dir="27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978637-D571-108F-8DFB-241E5600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271" y="1630442"/>
            <a:ext cx="3512970" cy="1276387"/>
          </a:xfrm>
        </p:spPr>
        <p:txBody>
          <a:bodyPr anchor="b">
            <a:norm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Kjekt</a:t>
            </a:r>
            <a:r>
              <a:rPr lang="en-US" dirty="0">
                <a:solidFill>
                  <a:srgbClr val="000000"/>
                </a:solidFill>
              </a:rPr>
              <a:t> å </a:t>
            </a:r>
            <a:r>
              <a:rPr lang="en-US" dirty="0" err="1">
                <a:solidFill>
                  <a:srgbClr val="000000"/>
                </a:solidFill>
              </a:rPr>
              <a:t>vite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8FE47436-8D27-36EA-FFD2-A42D6A1D36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875598"/>
              </p:ext>
            </p:extLst>
          </p:nvPr>
        </p:nvGraphicFramePr>
        <p:xfrm>
          <a:off x="6003636" y="809104"/>
          <a:ext cx="5373716" cy="5310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3317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5953-550B-A275-FFA3-7DC8B76AA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31BAE-5AEF-9421-1025-A8964DF28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240E5BF-49F7-410E-6775-D55A38E96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3" y="238795"/>
            <a:ext cx="11372849" cy="640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03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AF2350-75A8-42DE-2C58-C5E27069B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72B6D2-86AB-525B-E161-F8BCBBB86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2584765-E0B7-E7A0-3274-002E79338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738"/>
            <a:ext cx="11852790" cy="66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28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2253FF-702E-BF49-BF60-383A8040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1EB3A8-5EA4-5B6E-5887-D0A51A07D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519EDF8-C805-2E0B-7F31-CF4BBDF6B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66"/>
            <a:ext cx="12192000" cy="686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69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5E98CD-9D26-F073-B231-EB46829A0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A637E7-4DDD-E7E7-4175-2FA28E59D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B80DE19-DF46-209A-4352-F1788E53D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2475" cy="686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73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4BDD4-2DBC-8CFA-9436-31E6961D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1408B5-B766-779C-EE14-216873BB49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2976" y="211897"/>
            <a:ext cx="11579480" cy="628754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A2BF12-9B89-AE41-94D2-B01745F70A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546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97ED-F0C3-4DAD-25DD-AC0C1A88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4AB54A-87D8-A625-67B9-9D24EC69F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7948" y="612776"/>
            <a:ext cx="9676693" cy="5460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9662F1-DC5F-6844-CAE9-B21A9200A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14313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90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EF7D9-3ABE-C571-4EED-B7DAF5649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2D29C-F8BB-BE76-5888-E234FAF10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4F2D42-B225-CF9A-EAEA-B258388F64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6598" y="831851"/>
            <a:ext cx="9343318" cy="580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70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34C46-4834-E5FB-A337-1C622C261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299291C-7F9B-E9EB-4BC7-26C67804D8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0423" y="2032001"/>
            <a:ext cx="7219243" cy="406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80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E73AD-BF3C-08C5-84CE-A2A30DD9D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736F41-094A-0C3D-F1D7-4DAE99402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4313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7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84E034-DC26-8C58-5D5F-FBC5828A6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4313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73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62BDC7-1C7A-5DAE-1FC8-2CE728A18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4313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77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073295-0E2D-462E-260D-24FB8F209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4313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08231"/>
      </p:ext>
    </p:extLst>
  </p:cSld>
  <p:clrMapOvr>
    <a:masterClrMapping/>
  </p:clrMapOvr>
</p:sld>
</file>

<file path=ppt/theme/theme1.xml><?xml version="1.0" encoding="utf-8"?>
<a:theme xmlns:a="http://schemas.openxmlformats.org/drawingml/2006/main" name="VeniceBeachVTI">
  <a:themeElements>
    <a:clrScheme name="Venice Beach">
      <a:dk1>
        <a:sysClr val="windowText" lastClr="000000"/>
      </a:dk1>
      <a:lt1>
        <a:sysClr val="window" lastClr="FFFFFF"/>
      </a:lt1>
      <a:dk2>
        <a:srgbClr val="2B3E3D"/>
      </a:dk2>
      <a:lt2>
        <a:srgbClr val="FEF3EB"/>
      </a:lt2>
      <a:accent1>
        <a:srgbClr val="FE8542"/>
      </a:accent1>
      <a:accent2>
        <a:srgbClr val="EC6D60"/>
      </a:accent2>
      <a:accent3>
        <a:srgbClr val="CDA32B"/>
      </a:accent3>
      <a:accent4>
        <a:srgbClr val="EE66A7"/>
      </a:accent4>
      <a:accent5>
        <a:srgbClr val="EA5F48"/>
      </a:accent5>
      <a:accent6>
        <a:srgbClr val="C8466B"/>
      </a:accent6>
      <a:hlink>
        <a:srgbClr val="E46153"/>
      </a:hlink>
      <a:folHlink>
        <a:srgbClr val="CF63B0"/>
      </a:folHlink>
    </a:clrScheme>
    <a:fontScheme name="Avenir 1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niceBeachVTI" id="{69839BBA-F383-4FFD-B56A-E36ACE43E09D}" vid="{060D2740-A69C-444A-B833-E03D333ADD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05d8329-b1fe-44d6-8419-6f7b85b7fafa" xsi:nil="true"/>
    <lcf76f155ced4ddcb4097134ff3c332f xmlns="72d58e62-95a9-420f-be02-025f39a9b2f3">
      <Terms xmlns="http://schemas.microsoft.com/office/infopath/2007/PartnerControls"/>
    </lcf76f155ced4ddcb4097134ff3c332f>
    <CultureName xmlns="72d58e62-95a9-420f-be02-025f39a9b2f3" xsi:nil="true"/>
    <Students xmlns="72d58e62-95a9-420f-be02-025f39a9b2f3">
      <UserInfo>
        <DisplayName/>
        <AccountId xsi:nil="true"/>
        <AccountType/>
      </UserInfo>
    </Students>
    <Templates xmlns="72d58e62-95a9-420f-be02-025f39a9b2f3" xsi:nil="true"/>
    <Teams_Channel_Section_Location xmlns="72d58e62-95a9-420f-be02-025f39a9b2f3" xsi:nil="true"/>
    <Invited_Students xmlns="72d58e62-95a9-420f-be02-025f39a9b2f3" xsi:nil="true"/>
    <Owner xmlns="72d58e62-95a9-420f-be02-025f39a9b2f3">
      <UserInfo>
        <DisplayName/>
        <AccountId xsi:nil="true"/>
        <AccountType/>
      </UserInfo>
    </Owner>
    <Teachers xmlns="72d58e62-95a9-420f-be02-025f39a9b2f3">
      <UserInfo>
        <DisplayName/>
        <AccountId xsi:nil="true"/>
        <AccountType/>
      </UserInfo>
    </Teachers>
    <Student_Groups xmlns="72d58e62-95a9-420f-be02-025f39a9b2f3">
      <UserInfo>
        <DisplayName/>
        <AccountId xsi:nil="true"/>
        <AccountType/>
      </UserInfo>
    </Student_Groups>
    <Distribution_Groups xmlns="72d58e62-95a9-420f-be02-025f39a9b2f3" xsi:nil="true"/>
    <NotebookType xmlns="72d58e62-95a9-420f-be02-025f39a9b2f3" xsi:nil="true"/>
    <Math_Settings xmlns="72d58e62-95a9-420f-be02-025f39a9b2f3" xsi:nil="true"/>
    <Has_Teacher_Only_SectionGroup xmlns="72d58e62-95a9-420f-be02-025f39a9b2f3" xsi:nil="true"/>
    <Is_Collaboration_Space_Locked xmlns="72d58e62-95a9-420f-be02-025f39a9b2f3" xsi:nil="true"/>
    <LMS_Mappings xmlns="72d58e62-95a9-420f-be02-025f39a9b2f3" xsi:nil="true"/>
    <Invited_Teachers xmlns="72d58e62-95a9-420f-be02-025f39a9b2f3" xsi:nil="true"/>
    <FolderType xmlns="72d58e62-95a9-420f-be02-025f39a9b2f3" xsi:nil="true"/>
    <DefaultSectionNames xmlns="72d58e62-95a9-420f-be02-025f39a9b2f3" xsi:nil="true"/>
    <AppVersion xmlns="72d58e62-95a9-420f-be02-025f39a9b2f3" xsi:nil="true"/>
    <Self_Registration_Enabled xmlns="72d58e62-95a9-420f-be02-025f39a9b2f3" xsi:nil="true"/>
    <TeamsChannelId xmlns="72d58e62-95a9-420f-be02-025f39a9b2f3" xsi:nil="true"/>
    <IsNotebookLocked xmlns="72d58e62-95a9-420f-be02-025f39a9b2f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333ADA8723C0240878098DB2C050CB3" ma:contentTypeVersion="35" ma:contentTypeDescription="Opprett et nytt dokument." ma:contentTypeScope="" ma:versionID="9b98a947d8c4ce4bbf7a4942a88025ba">
  <xsd:schema xmlns:xsd="http://www.w3.org/2001/XMLSchema" xmlns:xs="http://www.w3.org/2001/XMLSchema" xmlns:p="http://schemas.microsoft.com/office/2006/metadata/properties" xmlns:ns2="72d58e62-95a9-420f-be02-025f39a9b2f3" xmlns:ns3="405d8329-b1fe-44d6-8419-6f7b85b7fafa" targetNamespace="http://schemas.microsoft.com/office/2006/metadata/properties" ma:root="true" ma:fieldsID="172ce9b2ebc5b022c333b31670d96484" ns2:_="" ns3:_="">
    <xsd:import namespace="72d58e62-95a9-420f-be02-025f39a9b2f3"/>
    <xsd:import namespace="405d8329-b1fe-44d6-8419-6f7b85b7fa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d58e62-95a9-420f-be02-025f39a9b2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d2bf785b-8fef-4b70-b2f9-38d45fd2cc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tebookType" ma:index="22" nillable="true" ma:displayName="Notebook Type" ma:internalName="NotebookType">
      <xsd:simpleType>
        <xsd:restriction base="dms:Text"/>
      </xsd:simpleType>
    </xsd:element>
    <xsd:element name="FolderType" ma:index="23" nillable="true" ma:displayName="Folder Type" ma:internalName="FolderType">
      <xsd:simpleType>
        <xsd:restriction base="dms:Text"/>
      </xsd:simpleType>
    </xsd:element>
    <xsd:element name="CultureName" ma:index="24" nillable="true" ma:displayName="Culture Name" ma:internalName="CultureName">
      <xsd:simpleType>
        <xsd:restriction base="dms:Text"/>
      </xsd:simpleType>
    </xsd:element>
    <xsd:element name="AppVersion" ma:index="25" nillable="true" ma:displayName="App Version" ma:internalName="AppVersion">
      <xsd:simpleType>
        <xsd:restriction base="dms:Text"/>
      </xsd:simpleType>
    </xsd:element>
    <xsd:element name="TeamsChannelId" ma:index="26" nillable="true" ma:displayName="Teams Channel Id" ma:internalName="TeamsChannelId">
      <xsd:simpleType>
        <xsd:restriction base="dms:Text"/>
      </xsd:simpleType>
    </xsd:element>
    <xsd:element name="Owner" ma:index="2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8" nillable="true" ma:displayName="Math Settings" ma:internalName="Math_Settings">
      <xsd:simpleType>
        <xsd:restriction base="dms:Text"/>
      </xsd:simpleType>
    </xsd:element>
    <xsd:element name="DefaultSectionNames" ma:index="29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30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1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2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3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4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5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8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40" nillable="true" ma:displayName="Is Collaboration Space Locked" ma:internalName="Is_Collaboration_Space_Locked">
      <xsd:simpleType>
        <xsd:restriction base="dms:Boolean"/>
      </xsd:simpleType>
    </xsd:element>
    <xsd:element name="IsNotebookLocked" ma:index="41" nillable="true" ma:displayName="Is Notebook Locked" ma:internalName="IsNotebookLocked">
      <xsd:simpleType>
        <xsd:restriction base="dms:Boolean"/>
      </xsd:simpleType>
    </xsd:element>
    <xsd:element name="Teams_Channel_Section_Location" ma:index="42" nillable="true" ma:displayName="Teams Channel Section Location" ma:internalName="Teams_Channel_Section_Loca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5d8329-b1fe-44d6-8419-6f7b85b7faf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41e040a-63fe-4dec-8a0c-c8f81b00f99c}" ma:internalName="TaxCatchAll" ma:showField="CatchAllData" ma:web="405d8329-b1fe-44d6-8419-6f7b85b7fa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60FAF4-0077-4B35-A189-4C85B0D97438}">
  <ds:schemaRefs>
    <ds:schemaRef ds:uri="405d8329-b1fe-44d6-8419-6f7b85b7fafa"/>
    <ds:schemaRef ds:uri="http://purl.org/dc/elements/1.1/"/>
    <ds:schemaRef ds:uri="http://schemas.microsoft.com/office/infopath/2007/PartnerControls"/>
    <ds:schemaRef ds:uri="http://www.w3.org/XML/1998/namespace"/>
    <ds:schemaRef ds:uri="72d58e62-95a9-420f-be02-025f39a9b2f3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3E30E93-FDF9-4E82-88D1-AFD97AD2E3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DE877D-41A0-400A-AF5A-8769EBF100E1}">
  <ds:schemaRefs>
    <ds:schemaRef ds:uri="405d8329-b1fe-44d6-8419-6f7b85b7fafa"/>
    <ds:schemaRef ds:uri="72d58e62-95a9-420f-be02-025f39a9b2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a5a66368-d49e-4bf5-af9a-6ccbf48e6655}" enabled="0" method="" siteId="{a5a66368-d49e-4bf5-af9a-6ccbf48e665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2647</TotalTime>
  <Words>945</Words>
  <Application>Microsoft Office PowerPoint</Application>
  <PresentationFormat>Widescreen</PresentationFormat>
  <Paragraphs>119</Paragraphs>
  <Slides>24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32" baseType="lpstr">
      <vt:lpstr>Arial</vt:lpstr>
      <vt:lpstr>Arial Black</vt:lpstr>
      <vt:lpstr>Arial,Sans-Serif</vt:lpstr>
      <vt:lpstr>Avenir Next LT Pro</vt:lpstr>
      <vt:lpstr>Avenir Next LT Pro Light</vt:lpstr>
      <vt:lpstr>Calibri</vt:lpstr>
      <vt:lpstr>Courier New</vt:lpstr>
      <vt:lpstr>VeniceBeachVTI</vt:lpstr>
      <vt:lpstr>Velkommen til foreldremøte!</vt:lpstr>
      <vt:lpstr>Agenda for møtet</vt:lpstr>
      <vt:lpstr>Presentasjonsrunde</vt:lpstr>
      <vt:lpstr>Forventninger til elevene</vt:lpstr>
      <vt:lpstr>Felles regler og generell informasjon</vt:lpstr>
      <vt:lpstr>Fravær</vt:lpstr>
      <vt:lpstr>    Skolen skal følge hver enkelt elevs faglige og sosiale utvikling </vt:lpstr>
      <vt:lpstr>Obligatoriske kartlegginger</vt:lpstr>
      <vt:lpstr>GRunnleggende ferdigheter</vt:lpstr>
      <vt:lpstr>PowerPoint-presentasjon</vt:lpstr>
      <vt:lpstr>PowerPoint-presentasjon</vt:lpstr>
      <vt:lpstr>Kjekt å vite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Kristine Mørk</dc:creator>
  <cp:lastModifiedBy>Jon-Fredrik Hersleth</cp:lastModifiedBy>
  <cp:revision>5</cp:revision>
  <dcterms:created xsi:type="dcterms:W3CDTF">2013-07-15T20:26:40Z</dcterms:created>
  <dcterms:modified xsi:type="dcterms:W3CDTF">2026-09-18T05:59:49Z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0x010100E333ADA8723C0240878098DB2C050CB3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TriggerFlowInfo">
    <vt:lpwstr/>
  </property>
  <property fmtid="{D5CDD505-2E9C-101B-9397-08002B2CF9AE}" pid="8" name="xd_Signature">
    <vt:bool>false</vt:bool>
  </property>
</Properties>
</file>