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2"/>
  </p:notesMasterIdLst>
  <p:sldIdLst>
    <p:sldId id="256" r:id="rId5"/>
    <p:sldId id="258" r:id="rId6"/>
    <p:sldId id="262" r:id="rId7"/>
    <p:sldId id="263" r:id="rId8"/>
    <p:sldId id="494" r:id="rId9"/>
    <p:sldId id="452" r:id="rId10"/>
    <p:sldId id="392" r:id="rId11"/>
    <p:sldId id="503" r:id="rId12"/>
    <p:sldId id="504" r:id="rId13"/>
    <p:sldId id="453" r:id="rId14"/>
    <p:sldId id="267" r:id="rId15"/>
    <p:sldId id="508" r:id="rId16"/>
    <p:sldId id="477" r:id="rId17"/>
    <p:sldId id="468" r:id="rId18"/>
    <p:sldId id="505" r:id="rId19"/>
    <p:sldId id="493" r:id="rId20"/>
    <p:sldId id="50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503"/>
            <p14:sldId id="504"/>
            <p14:sldId id="453"/>
            <p14:sldId id="267"/>
            <p14:sldId id="508"/>
            <p14:sldId id="477"/>
            <p14:sldId id="468"/>
            <p14:sldId id="505"/>
            <p14:sldId id="493"/>
            <p14:sldId id="502"/>
          </p14:sldIdLst>
        </p14:section>
        <p14:section name="Inndeling uten tittel" id="{2643AD7B-6C3D-41B2-A6C7-1ABA5D7767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Fredrik Hersleth" userId="bd97379d-3fd2-4d4d-a7ff-3a13b57e1121" providerId="ADAL" clId="{FD721867-4A9A-4ADB-85D8-C5520E980A1B}"/>
    <pc:docChg chg="delSld modSld sldOrd modSection">
      <pc:chgData name="Jon-Fredrik Hersleth" userId="bd97379d-3fd2-4d4d-a7ff-3a13b57e1121" providerId="ADAL" clId="{FD721867-4A9A-4ADB-85D8-C5520E980A1B}" dt="2026-09-25T10:44:14.422" v="15" actId="20577"/>
      <pc:docMkLst>
        <pc:docMk/>
      </pc:docMkLst>
      <pc:sldChg chg="modSp mod">
        <pc:chgData name="Jon-Fredrik Hersleth" userId="bd97379d-3fd2-4d4d-a7ff-3a13b57e1121" providerId="ADAL" clId="{FD721867-4A9A-4ADB-85D8-C5520E980A1B}" dt="2026-09-25T10:44:14.422" v="15" actId="20577"/>
        <pc:sldMkLst>
          <pc:docMk/>
          <pc:sldMk cId="608320031" sldId="258"/>
        </pc:sldMkLst>
        <pc:spChg chg="mod">
          <ac:chgData name="Jon-Fredrik Hersleth" userId="bd97379d-3fd2-4d4d-a7ff-3a13b57e1121" providerId="ADAL" clId="{FD721867-4A9A-4ADB-85D8-C5520E980A1B}" dt="2026-09-25T10:44:14.422" v="15" actId="20577"/>
          <ac:spMkLst>
            <pc:docMk/>
            <pc:sldMk cId="608320031" sldId="258"/>
            <ac:spMk id="3" creationId="{9AEB9CF2-B460-2BFF-55D2-D29FD714ABAB}"/>
          </ac:spMkLst>
        </pc:spChg>
      </pc:sldChg>
      <pc:sldChg chg="ord">
        <pc:chgData name="Jon-Fredrik Hersleth" userId="bd97379d-3fd2-4d4d-a7ff-3a13b57e1121" providerId="ADAL" clId="{FD721867-4A9A-4ADB-85D8-C5520E980A1B}" dt="2026-09-25T10:43:42.685" v="8"/>
        <pc:sldMkLst>
          <pc:docMk/>
          <pc:sldMk cId="2178490016" sldId="468"/>
        </pc:sldMkLst>
      </pc:sldChg>
      <pc:sldChg chg="del">
        <pc:chgData name="Jon-Fredrik Hersleth" userId="bd97379d-3fd2-4d4d-a7ff-3a13b57e1121" providerId="ADAL" clId="{FD721867-4A9A-4ADB-85D8-C5520E980A1B}" dt="2026-09-25T10:43:22.744" v="0" actId="47"/>
        <pc:sldMkLst>
          <pc:docMk/>
          <pc:sldMk cId="1753190791" sldId="484"/>
        </pc:sldMkLst>
      </pc:sldChg>
      <pc:sldChg chg="del">
        <pc:chgData name="Jon-Fredrik Hersleth" userId="bd97379d-3fd2-4d4d-a7ff-3a13b57e1121" providerId="ADAL" clId="{FD721867-4A9A-4ADB-85D8-C5520E980A1B}" dt="2026-09-25T10:43:59.134" v="10" actId="47"/>
        <pc:sldMkLst>
          <pc:docMk/>
          <pc:sldMk cId="943273524" sldId="489"/>
        </pc:sldMkLst>
      </pc:sldChg>
      <pc:sldChg chg="del">
        <pc:chgData name="Jon-Fredrik Hersleth" userId="bd97379d-3fd2-4d4d-a7ff-3a13b57e1121" providerId="ADAL" clId="{FD721867-4A9A-4ADB-85D8-C5520E980A1B}" dt="2026-09-25T10:44:02.067" v="13" actId="47"/>
        <pc:sldMkLst>
          <pc:docMk/>
          <pc:sldMk cId="360867912" sldId="490"/>
        </pc:sldMkLst>
      </pc:sldChg>
      <pc:sldChg chg="del">
        <pc:chgData name="Jon-Fredrik Hersleth" userId="bd97379d-3fd2-4d4d-a7ff-3a13b57e1121" providerId="ADAL" clId="{FD721867-4A9A-4ADB-85D8-C5520E980A1B}" dt="2026-09-25T10:44:01.031" v="12" actId="47"/>
        <pc:sldMkLst>
          <pc:docMk/>
          <pc:sldMk cId="4224670719" sldId="496"/>
        </pc:sldMkLst>
      </pc:sldChg>
      <pc:sldChg chg="del">
        <pc:chgData name="Jon-Fredrik Hersleth" userId="bd97379d-3fd2-4d4d-a7ff-3a13b57e1121" providerId="ADAL" clId="{FD721867-4A9A-4ADB-85D8-C5520E980A1B}" dt="2026-09-25T10:44:00.085" v="11" actId="47"/>
        <pc:sldMkLst>
          <pc:docMk/>
          <pc:sldMk cId="3774380686" sldId="497"/>
        </pc:sldMkLst>
      </pc:sldChg>
      <pc:sldChg chg="del">
        <pc:chgData name="Jon-Fredrik Hersleth" userId="bd97379d-3fd2-4d4d-a7ff-3a13b57e1121" providerId="ADAL" clId="{FD721867-4A9A-4ADB-85D8-C5520E980A1B}" dt="2026-09-25T10:44:03.133" v="14" actId="47"/>
        <pc:sldMkLst>
          <pc:docMk/>
          <pc:sldMk cId="2556377763" sldId="498"/>
        </pc:sldMkLst>
      </pc:sldChg>
      <pc:sldChg chg="del">
        <pc:chgData name="Jon-Fredrik Hersleth" userId="bd97379d-3fd2-4d4d-a7ff-3a13b57e1121" providerId="ADAL" clId="{FD721867-4A9A-4ADB-85D8-C5520E980A1B}" dt="2026-09-25T10:43:58.067" v="9" actId="47"/>
        <pc:sldMkLst>
          <pc:docMk/>
          <pc:sldMk cId="3954908231" sldId="499"/>
        </pc:sldMkLst>
      </pc:sldChg>
      <pc:sldChg chg="del ord">
        <pc:chgData name="Jon-Fredrik Hersleth" userId="bd97379d-3fd2-4d4d-a7ff-3a13b57e1121" providerId="ADAL" clId="{FD721867-4A9A-4ADB-85D8-C5520E980A1B}" dt="2026-09-25T10:43:32.729" v="6" actId="47"/>
        <pc:sldMkLst>
          <pc:docMk/>
          <pc:sldMk cId="600358179" sldId="500"/>
        </pc:sldMkLst>
      </pc:sldChg>
      <pc:sldChg chg="del">
        <pc:chgData name="Jon-Fredrik Hersleth" userId="bd97379d-3fd2-4d4d-a7ff-3a13b57e1121" providerId="ADAL" clId="{FD721867-4A9A-4ADB-85D8-C5520E980A1B}" dt="2026-09-25T10:43:24.162" v="1" actId="47"/>
        <pc:sldMkLst>
          <pc:docMk/>
          <pc:sldMk cId="4261704869" sldId="5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r>
            <a:rPr lang="nb-NO"/>
            <a:t>Læreplanverket definerer lesing som en av de fem grunnleggende ferdighetene i tillegg til skriving, regning, muntlige ferdigheter og digitale ferdigheter. </a:t>
          </a:r>
          <a:endParaRPr lang="en-US"/>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r>
            <a:rPr lang="nb-NO"/>
            <a:t>Disse ferdighetene er del av den faglige kompetansen og nødvendige redskaper for læring og faglig forståelse. (overordnet del, kap. 2.3) </a:t>
          </a:r>
          <a:endParaRPr lang="en-US"/>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dgm:spPr/>
      <dgm:t>
        <a:bodyPr/>
        <a:lstStyle/>
        <a:p>
          <a:r>
            <a:rPr lang="nb-NO"/>
            <a:t>Lesing er en av de viktigste ferdighetene for å tilegne seg ny kunnskap. Klassene jobber med lesing hver dag, og på Bøler skole er alle lærerne leselærere. Skolen har satt i gang tiltak for å øke elevenes mestringsfølelse og leseglede.</a:t>
          </a:r>
          <a:endParaRPr lang="en-US"/>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A26100C2-A786-4E3B-83D1-3E05754D76D0}" type="pres">
      <dgm:prSet presAssocID="{225ACC3D-72D8-4A0E-8395-2981A45E33CC}" presName="outerComposite" presStyleCnt="0">
        <dgm:presLayoutVars>
          <dgm:chMax val="5"/>
          <dgm:dir/>
          <dgm:resizeHandles val="exact"/>
        </dgm:presLayoutVars>
      </dgm:prSet>
      <dgm:spPr/>
    </dgm:pt>
    <dgm:pt modelId="{4E1022BC-4364-465C-8597-E2358C4BEE35}" type="pres">
      <dgm:prSet presAssocID="{225ACC3D-72D8-4A0E-8395-2981A45E33CC}" presName="dummyMaxCanvas" presStyleCnt="0">
        <dgm:presLayoutVars/>
      </dgm:prSet>
      <dgm:spPr/>
    </dgm:pt>
    <dgm:pt modelId="{3BD69B62-23E8-43D5-B44C-E464C17AFD65}" type="pres">
      <dgm:prSet presAssocID="{225ACC3D-72D8-4A0E-8395-2981A45E33CC}" presName="ThreeNodes_1" presStyleLbl="node1" presStyleIdx="0" presStyleCnt="3">
        <dgm:presLayoutVars>
          <dgm:bulletEnabled val="1"/>
        </dgm:presLayoutVars>
      </dgm:prSet>
      <dgm:spPr/>
    </dgm:pt>
    <dgm:pt modelId="{184A8023-0A52-44B8-A1A1-364719384DF1}" type="pres">
      <dgm:prSet presAssocID="{225ACC3D-72D8-4A0E-8395-2981A45E33CC}" presName="ThreeNodes_2" presStyleLbl="node1" presStyleIdx="1" presStyleCnt="3">
        <dgm:presLayoutVars>
          <dgm:bulletEnabled val="1"/>
        </dgm:presLayoutVars>
      </dgm:prSet>
      <dgm:spPr/>
    </dgm:pt>
    <dgm:pt modelId="{372B2CE9-0C45-41B1-9E4C-2FF13B6D0E96}" type="pres">
      <dgm:prSet presAssocID="{225ACC3D-72D8-4A0E-8395-2981A45E33CC}" presName="ThreeNodes_3" presStyleLbl="node1" presStyleIdx="2" presStyleCnt="3">
        <dgm:presLayoutVars>
          <dgm:bulletEnabled val="1"/>
        </dgm:presLayoutVars>
      </dgm:prSet>
      <dgm:spPr/>
    </dgm:pt>
    <dgm:pt modelId="{B4EC0369-76D4-4CEA-A33E-33BEFE1423F7}" type="pres">
      <dgm:prSet presAssocID="{225ACC3D-72D8-4A0E-8395-2981A45E33CC}" presName="ThreeConn_1-2" presStyleLbl="fgAccFollowNode1" presStyleIdx="0" presStyleCnt="2">
        <dgm:presLayoutVars>
          <dgm:bulletEnabled val="1"/>
        </dgm:presLayoutVars>
      </dgm:prSet>
      <dgm:spPr/>
    </dgm:pt>
    <dgm:pt modelId="{62CE66B8-DB57-4EAA-8AE1-7344BE64752E}" type="pres">
      <dgm:prSet presAssocID="{225ACC3D-72D8-4A0E-8395-2981A45E33CC}" presName="ThreeConn_2-3" presStyleLbl="fgAccFollowNode1" presStyleIdx="1" presStyleCnt="2">
        <dgm:presLayoutVars>
          <dgm:bulletEnabled val="1"/>
        </dgm:presLayoutVars>
      </dgm:prSet>
      <dgm:spPr/>
    </dgm:pt>
    <dgm:pt modelId="{794EE56A-63E5-46E8-85BE-CFDB4436FD43}" type="pres">
      <dgm:prSet presAssocID="{225ACC3D-72D8-4A0E-8395-2981A45E33CC}" presName="ThreeNodes_1_text" presStyleLbl="node1" presStyleIdx="2" presStyleCnt="3">
        <dgm:presLayoutVars>
          <dgm:bulletEnabled val="1"/>
        </dgm:presLayoutVars>
      </dgm:prSet>
      <dgm:spPr/>
    </dgm:pt>
    <dgm:pt modelId="{0B0674FA-FC7F-4DE8-B483-16917B546251}" type="pres">
      <dgm:prSet presAssocID="{225ACC3D-72D8-4A0E-8395-2981A45E33CC}" presName="ThreeNodes_2_text" presStyleLbl="node1" presStyleIdx="2" presStyleCnt="3">
        <dgm:presLayoutVars>
          <dgm:bulletEnabled val="1"/>
        </dgm:presLayoutVars>
      </dgm:prSet>
      <dgm:spPr/>
    </dgm:pt>
    <dgm:pt modelId="{ED8A67CF-BFE7-40F4-BD47-D9F16E88F4FE}" type="pres">
      <dgm:prSet presAssocID="{225ACC3D-72D8-4A0E-8395-2981A45E33CC}" presName="ThreeNodes_3_text" presStyleLbl="node1" presStyleIdx="2" presStyleCnt="3">
        <dgm:presLayoutVars>
          <dgm:bulletEnabled val="1"/>
        </dgm:presLayoutVars>
      </dgm:prSet>
      <dgm:spPr/>
    </dgm:pt>
  </dgm:ptLst>
  <dgm:cxnLst>
    <dgm:cxn modelId="{1F550F0E-FA30-4975-9B67-2B261266C0A3}" type="presOf" srcId="{1304660B-7C29-40A1-83A5-E4F9F36D904E}" destId="{0B0674FA-FC7F-4DE8-B483-16917B546251}" srcOrd="1" destOrd="0" presId="urn:microsoft.com/office/officeart/2005/8/layout/vProcess5"/>
    <dgm:cxn modelId="{32DA5229-3694-4AC4-BDF5-82BEBA6EA3F5}" srcId="{225ACC3D-72D8-4A0E-8395-2981A45E33CC}" destId="{3F673E7E-2EB8-4764-AAD9-B936AB1FD4EF}" srcOrd="0" destOrd="0" parTransId="{5EB8EF27-3863-4BF8-95D5-A950987BAD38}" sibTransId="{69792C0E-553C-4961-A63E-F23C300D12E7}"/>
    <dgm:cxn modelId="{92B8EB29-9481-4C32-A467-81C8B57AE1BD}" type="presOf" srcId="{3F673E7E-2EB8-4764-AAD9-B936AB1FD4EF}" destId="{794EE56A-63E5-46E8-85BE-CFDB4436FD43}" srcOrd="1" destOrd="0" presId="urn:microsoft.com/office/officeart/2005/8/layout/vProcess5"/>
    <dgm:cxn modelId="{D415892F-E156-4504-8EAE-312E08617C56}" type="presOf" srcId="{69792C0E-553C-4961-A63E-F23C300D12E7}" destId="{B4EC0369-76D4-4CEA-A33E-33BEFE1423F7}" srcOrd="0" destOrd="0" presId="urn:microsoft.com/office/officeart/2005/8/layout/vProcess5"/>
    <dgm:cxn modelId="{F7EE94A4-D809-4367-BDFF-3DD750665E57}" type="presOf" srcId="{1304660B-7C29-40A1-83A5-E4F9F36D904E}" destId="{184A8023-0A52-44B8-A1A1-364719384DF1}" srcOrd="0" destOrd="0" presId="urn:microsoft.com/office/officeart/2005/8/layout/vProcess5"/>
    <dgm:cxn modelId="{F8B412A8-A241-4B0B-A1B2-03066359ED25}" type="presOf" srcId="{599A00F5-4393-4048-949F-72CA4F793D43}" destId="{ED8A67CF-BFE7-40F4-BD47-D9F16E88F4FE}"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C8C943C3-FD83-4B27-A57E-A27ED47EBB72}" type="presOf" srcId="{3F673E7E-2EB8-4764-AAD9-B936AB1FD4EF}" destId="{3BD69B62-23E8-43D5-B44C-E464C17AFD65}" srcOrd="0" destOrd="0" presId="urn:microsoft.com/office/officeart/2005/8/layout/vProcess5"/>
    <dgm:cxn modelId="{822D09C7-6E8C-472A-BC08-E7A847FF8964}" type="presOf" srcId="{03A13510-A558-42E6-AD60-F8470DB94EBB}" destId="{62CE66B8-DB57-4EAA-8AE1-7344BE64752E}" srcOrd="0" destOrd="0" presId="urn:microsoft.com/office/officeart/2005/8/layout/vProcess5"/>
    <dgm:cxn modelId="{E5EA1BDC-4579-4FF6-ADED-D7345D4570CF}" type="presOf" srcId="{225ACC3D-72D8-4A0E-8395-2981A45E33CC}" destId="{A26100C2-A786-4E3B-83D1-3E05754D76D0}" srcOrd="0" destOrd="0" presId="urn:microsoft.com/office/officeart/2005/8/layout/vProcess5"/>
    <dgm:cxn modelId="{0E895DFD-F76A-421D-A888-55914A9A1308}" type="presOf" srcId="{599A00F5-4393-4048-949F-72CA4F793D43}" destId="{372B2CE9-0C45-41B1-9E4C-2FF13B6D0E96}" srcOrd="0" destOrd="0" presId="urn:microsoft.com/office/officeart/2005/8/layout/vProcess5"/>
    <dgm:cxn modelId="{AFAE89AB-C910-4CA4-A703-F8A5AF66D813}" type="presParOf" srcId="{A26100C2-A786-4E3B-83D1-3E05754D76D0}" destId="{4E1022BC-4364-465C-8597-E2358C4BEE35}" srcOrd="0" destOrd="0" presId="urn:microsoft.com/office/officeart/2005/8/layout/vProcess5"/>
    <dgm:cxn modelId="{E540711F-459B-4312-A930-527A9C34D84D}" type="presParOf" srcId="{A26100C2-A786-4E3B-83D1-3E05754D76D0}" destId="{3BD69B62-23E8-43D5-B44C-E464C17AFD65}" srcOrd="1" destOrd="0" presId="urn:microsoft.com/office/officeart/2005/8/layout/vProcess5"/>
    <dgm:cxn modelId="{DCCFBD2E-A926-4DF3-8DC7-00F29AD3237D}" type="presParOf" srcId="{A26100C2-A786-4E3B-83D1-3E05754D76D0}" destId="{184A8023-0A52-44B8-A1A1-364719384DF1}" srcOrd="2" destOrd="0" presId="urn:microsoft.com/office/officeart/2005/8/layout/vProcess5"/>
    <dgm:cxn modelId="{750B4A7E-9271-4519-91D3-A07B6A397732}" type="presParOf" srcId="{A26100C2-A786-4E3B-83D1-3E05754D76D0}" destId="{372B2CE9-0C45-41B1-9E4C-2FF13B6D0E96}" srcOrd="3" destOrd="0" presId="urn:microsoft.com/office/officeart/2005/8/layout/vProcess5"/>
    <dgm:cxn modelId="{620CE747-8021-4FFD-94DA-E4B1B4DD1F2A}" type="presParOf" srcId="{A26100C2-A786-4E3B-83D1-3E05754D76D0}" destId="{B4EC0369-76D4-4CEA-A33E-33BEFE1423F7}" srcOrd="4" destOrd="0" presId="urn:microsoft.com/office/officeart/2005/8/layout/vProcess5"/>
    <dgm:cxn modelId="{406E8EC2-8187-4242-A7DF-252760EC43EF}" type="presParOf" srcId="{A26100C2-A786-4E3B-83D1-3E05754D76D0}" destId="{62CE66B8-DB57-4EAA-8AE1-7344BE64752E}" srcOrd="5" destOrd="0" presId="urn:microsoft.com/office/officeart/2005/8/layout/vProcess5"/>
    <dgm:cxn modelId="{3C305E0F-DF0A-4D97-9629-95E061EC48A3}" type="presParOf" srcId="{A26100C2-A786-4E3B-83D1-3E05754D76D0}" destId="{794EE56A-63E5-46E8-85BE-CFDB4436FD43}" srcOrd="6" destOrd="0" presId="urn:microsoft.com/office/officeart/2005/8/layout/vProcess5"/>
    <dgm:cxn modelId="{C3508E58-6BD7-4A0E-ABC2-9EE74D66685C}" type="presParOf" srcId="{A26100C2-A786-4E3B-83D1-3E05754D76D0}" destId="{0B0674FA-FC7F-4DE8-B483-16917B546251}" srcOrd="7" destOrd="0" presId="urn:microsoft.com/office/officeart/2005/8/layout/vProcess5"/>
    <dgm:cxn modelId="{F04BA80C-A9A1-4175-92F5-775EE5E92F75}" type="presParOf" srcId="{A26100C2-A786-4E3B-83D1-3E05754D76D0}" destId="{ED8A67CF-BFE7-40F4-BD47-D9F16E88F4F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2" qsCatId="simple" csTypeId="urn:microsoft.com/office/officeart/2005/8/colors/colorful1#1" csCatId="colorful" phldr="1"/>
      <dgm:spPr/>
      <dgm:t>
        <a:bodyPr/>
        <a:lstStyle/>
        <a:p>
          <a:endParaRPr lang="en-US"/>
        </a:p>
      </dgm:t>
    </dgm:pt>
    <dgm:pt modelId="{FADBE340-D9D6-4E82-B397-C0C90B9D56FE}">
      <dgm:prSet custT="1"/>
      <dgm:spPr/>
      <dgm:t>
        <a:bodyPr/>
        <a:lstStyle/>
        <a:p>
          <a:endParaRPr lang="en-US" sz="1400" b="1"/>
        </a:p>
        <a:p>
          <a:r>
            <a:rPr lang="en-US" sz="1800" b="1"/>
            <a:t>1. </a:t>
          </a:r>
          <a:r>
            <a:rPr lang="en-US" sz="1800" b="1" err="1"/>
            <a:t>Større</a:t>
          </a:r>
          <a:r>
            <a:rPr lang="en-US" sz="1800" b="1"/>
            <a:t> </a:t>
          </a:r>
          <a:r>
            <a:rPr lang="en-US" sz="1800" b="1" err="1"/>
            <a:t>ordforråd</a:t>
          </a:r>
          <a:endParaRPr lang="en-US" sz="1800"/>
        </a:p>
      </dgm:t>
    </dgm:pt>
    <dgm:pt modelId="{1B8C33AA-0DBD-45E0-8D4E-DCF2F6336E4A}" type="parTrans" cxnId="{A32E8221-373D-40A3-B629-74B15F711C6D}">
      <dgm:prSet/>
      <dgm:spPr/>
      <dgm:t>
        <a:bodyPr/>
        <a:lstStyle/>
        <a:p>
          <a:endParaRPr lang="en-US"/>
        </a:p>
      </dgm:t>
    </dgm:pt>
    <dgm:pt modelId="{7C2B945F-520C-4001-9DE9-8CF6B0DE3394}" type="sibTrans" cxnId="{A32E8221-373D-40A3-B629-74B15F711C6D}">
      <dgm:prSet/>
      <dgm:spPr/>
      <dgm:t>
        <a:bodyPr/>
        <a:lstStyle/>
        <a:p>
          <a:endParaRPr lang="en-US"/>
        </a:p>
      </dgm:t>
    </dgm:pt>
    <dgm:pt modelId="{CBF93778-54D4-46FD-A4F1-75ADB37282CB}">
      <dgm:prSet custT="1"/>
      <dgm:spPr/>
      <dgm:t>
        <a:bodyPr/>
        <a:lstStyle/>
        <a:p>
          <a:r>
            <a:rPr lang="en-US" sz="1800"/>
            <a:t>Barn </a:t>
          </a:r>
          <a:r>
            <a:rPr lang="en-US" sz="1800" err="1"/>
            <a:t>som</a:t>
          </a:r>
          <a:r>
            <a:rPr lang="en-US" sz="1800"/>
            <a:t> </a:t>
          </a:r>
          <a:r>
            <a:rPr lang="en-US" sz="1800" err="1"/>
            <a:t>blir</a:t>
          </a:r>
          <a:r>
            <a:rPr lang="en-US" sz="1800"/>
            <a:t> lest for, </a:t>
          </a:r>
          <a:r>
            <a:rPr lang="en-US" sz="1800" err="1"/>
            <a:t>møter</a:t>
          </a:r>
          <a:r>
            <a:rPr lang="en-US" sz="1800"/>
            <a:t> </a:t>
          </a:r>
          <a:r>
            <a:rPr lang="en-US" sz="1800" err="1"/>
            <a:t>flere</a:t>
          </a:r>
          <a:r>
            <a:rPr lang="en-US" sz="1800"/>
            <a:t> og </a:t>
          </a:r>
          <a:r>
            <a:rPr lang="en-US" sz="1800" err="1"/>
            <a:t>rikere</a:t>
          </a:r>
          <a:r>
            <a:rPr lang="en-US" sz="1800"/>
            <a:t> </a:t>
          </a:r>
          <a:r>
            <a:rPr lang="en-US" sz="1800" err="1"/>
            <a:t>ord</a:t>
          </a:r>
          <a:r>
            <a:rPr lang="en-US" sz="1800"/>
            <a:t> </a:t>
          </a:r>
          <a:r>
            <a:rPr lang="en-US" sz="1800" err="1"/>
            <a:t>enn</a:t>
          </a:r>
          <a:r>
            <a:rPr lang="en-US" sz="1800"/>
            <a:t> </a:t>
          </a:r>
          <a:r>
            <a:rPr lang="en-US" sz="1800" err="1"/>
            <a:t>i</a:t>
          </a:r>
          <a:r>
            <a:rPr lang="en-US" sz="1800"/>
            <a:t> </a:t>
          </a:r>
          <a:r>
            <a:rPr lang="en-US" sz="1800" err="1"/>
            <a:t>dagligtale</a:t>
          </a:r>
          <a:r>
            <a:rPr lang="en-US" sz="1800"/>
            <a:t>. Det </a:t>
          </a:r>
          <a:r>
            <a:rPr lang="en-US" sz="1800" err="1"/>
            <a:t>styrker</a:t>
          </a:r>
          <a:r>
            <a:rPr lang="en-US" sz="1800"/>
            <a:t> </a:t>
          </a:r>
          <a:r>
            <a:rPr lang="en-US" sz="1800" err="1"/>
            <a:t>språkforståelse</a:t>
          </a:r>
          <a:r>
            <a:rPr lang="en-US" sz="1800"/>
            <a:t> og </a:t>
          </a:r>
          <a:r>
            <a:rPr lang="en-US" sz="1800" err="1"/>
            <a:t>uttrykksevne</a:t>
          </a:r>
          <a:r>
            <a:rPr lang="en-US" sz="1800"/>
            <a:t> </a:t>
          </a:r>
          <a:r>
            <a:rPr lang="en-US" sz="1800" err="1"/>
            <a:t>tidlig</a:t>
          </a:r>
          <a:r>
            <a:rPr lang="en-US" sz="1800"/>
            <a:t>.</a:t>
          </a:r>
        </a:p>
      </dgm:t>
    </dgm:pt>
    <dgm:pt modelId="{E9322B9A-B914-48EB-9DFA-24CF314FC233}" type="parTrans" cxnId="{D55C5FFA-9750-457B-AD11-E6DDFF28FEC6}">
      <dgm:prSet/>
      <dgm:spPr/>
      <dgm:t>
        <a:bodyPr/>
        <a:lstStyle/>
        <a:p>
          <a:endParaRPr lang="en-US"/>
        </a:p>
      </dgm:t>
    </dgm:pt>
    <dgm:pt modelId="{B1F1B8BB-F98D-4459-84ED-8F1242A2D4DC}" type="sibTrans" cxnId="{D55C5FFA-9750-457B-AD11-E6DDFF28FEC6}">
      <dgm:prSet/>
      <dgm:spPr/>
      <dgm:t>
        <a:bodyPr/>
        <a:lstStyle/>
        <a:p>
          <a:endParaRPr lang="en-US"/>
        </a:p>
      </dgm:t>
    </dgm:pt>
    <dgm:pt modelId="{2BAF07A0-5F92-49BD-9F50-1C4D19335E85}">
      <dgm:prSet custT="1"/>
      <dgm:spPr/>
      <dgm:t>
        <a:bodyPr/>
        <a:lstStyle/>
        <a:p>
          <a:r>
            <a:rPr lang="en-US" sz="1800" b="1"/>
            <a:t>2. Bedre </a:t>
          </a:r>
          <a:r>
            <a:rPr lang="en-US" sz="1800" b="1" err="1"/>
            <a:t>kognitiv</a:t>
          </a:r>
          <a:r>
            <a:rPr lang="en-US" sz="1800" b="1"/>
            <a:t> </a:t>
          </a:r>
          <a:r>
            <a:rPr lang="en-US" sz="1800" b="1" err="1"/>
            <a:t>utvikling</a:t>
          </a:r>
          <a:endParaRPr lang="en-US" sz="1800"/>
        </a:p>
      </dgm:t>
    </dgm:pt>
    <dgm:pt modelId="{D0692183-210E-4C05-A9BC-790E58856873}" type="parTrans" cxnId="{8CB44041-09B0-4830-B653-2D196C36EF5D}">
      <dgm:prSet/>
      <dgm:spPr/>
      <dgm:t>
        <a:bodyPr/>
        <a:lstStyle/>
        <a:p>
          <a:endParaRPr lang="en-US"/>
        </a:p>
      </dgm:t>
    </dgm:pt>
    <dgm:pt modelId="{A8A59B62-6449-4994-A045-B931C4CD495B}" type="sibTrans" cxnId="{8CB44041-09B0-4830-B653-2D196C36EF5D}">
      <dgm:prSet/>
      <dgm:spPr/>
      <dgm:t>
        <a:bodyPr/>
        <a:lstStyle/>
        <a:p>
          <a:endParaRPr lang="en-US"/>
        </a:p>
      </dgm:t>
    </dgm:pt>
    <dgm:pt modelId="{E07D79DB-6182-4CAD-804A-590B1CE6C800}">
      <dgm:prSet custT="1"/>
      <dgm:spPr/>
      <dgm:t>
        <a:bodyPr/>
        <a:lstStyle/>
        <a:p>
          <a:r>
            <a:rPr lang="en-US" sz="1800" err="1"/>
            <a:t>Lesing</a:t>
          </a:r>
          <a:r>
            <a:rPr lang="en-US" sz="1800"/>
            <a:t> </a:t>
          </a:r>
          <a:r>
            <a:rPr lang="en-US" sz="1800" err="1"/>
            <a:t>stimulerer</a:t>
          </a:r>
          <a:r>
            <a:rPr lang="en-US" sz="1800"/>
            <a:t> </a:t>
          </a:r>
          <a:r>
            <a:rPr lang="en-US" sz="1800" err="1"/>
            <a:t>hjernen</a:t>
          </a:r>
          <a:r>
            <a:rPr lang="en-US" sz="1800"/>
            <a:t>, </a:t>
          </a:r>
          <a:r>
            <a:rPr lang="en-US" sz="1800" err="1"/>
            <a:t>hukommelsen</a:t>
          </a:r>
          <a:r>
            <a:rPr lang="en-US" sz="1800"/>
            <a:t> og </a:t>
          </a:r>
          <a:r>
            <a:rPr lang="en-US" sz="1800" err="1"/>
            <a:t>evnen</a:t>
          </a:r>
          <a:r>
            <a:rPr lang="en-US" sz="1800"/>
            <a:t> </a:t>
          </a:r>
          <a:r>
            <a:rPr lang="en-US" sz="1800" err="1"/>
            <a:t>til</a:t>
          </a:r>
          <a:r>
            <a:rPr lang="en-US" sz="1800"/>
            <a:t> å </a:t>
          </a:r>
          <a:r>
            <a:rPr lang="en-US" sz="1800" err="1"/>
            <a:t>lære</a:t>
          </a:r>
          <a:r>
            <a:rPr lang="en-US" sz="1800"/>
            <a:t> nye ting – </a:t>
          </a:r>
          <a:r>
            <a:rPr lang="en-US" sz="1800" err="1"/>
            <a:t>grunnleggende</a:t>
          </a:r>
          <a:r>
            <a:rPr lang="en-US" sz="1800"/>
            <a:t> </a:t>
          </a:r>
          <a:r>
            <a:rPr lang="en-US" sz="1800" err="1"/>
            <a:t>byggesteiner</a:t>
          </a:r>
          <a:r>
            <a:rPr lang="en-US" sz="1800"/>
            <a:t> for all </a:t>
          </a:r>
          <a:r>
            <a:rPr lang="en-US" sz="1800" err="1"/>
            <a:t>videre</a:t>
          </a:r>
          <a:r>
            <a:rPr lang="en-US" sz="1800"/>
            <a:t> </a:t>
          </a:r>
          <a:r>
            <a:rPr lang="en-US" sz="1800" err="1"/>
            <a:t>læring</a:t>
          </a:r>
          <a:r>
            <a:rPr lang="en-US" sz="1800"/>
            <a:t>.</a:t>
          </a:r>
        </a:p>
      </dgm:t>
    </dgm:pt>
    <dgm:pt modelId="{6C0EF743-6FAF-4852-B733-1E6E6C931419}" type="parTrans" cxnId="{F678CFD8-8ACB-4F6F-960C-110F07C41C15}">
      <dgm:prSet/>
      <dgm:spPr/>
      <dgm:t>
        <a:bodyPr/>
        <a:lstStyle/>
        <a:p>
          <a:endParaRPr lang="en-US"/>
        </a:p>
      </dgm:t>
    </dgm:pt>
    <dgm:pt modelId="{D75AD172-9325-4E30-ABAB-52ACBE08F434}" type="sibTrans" cxnId="{F678CFD8-8ACB-4F6F-960C-110F07C41C15}">
      <dgm:prSet/>
      <dgm:spPr/>
      <dgm:t>
        <a:bodyPr/>
        <a:lstStyle/>
        <a:p>
          <a:endParaRPr lang="en-US"/>
        </a:p>
      </dgm:t>
    </dgm:pt>
    <dgm:pt modelId="{34DF0592-0BAA-46D2-BE38-6702DB1E0554}">
      <dgm:prSet custT="1"/>
      <dgm:spPr/>
      <dgm:t>
        <a:bodyPr/>
        <a:lstStyle/>
        <a:p>
          <a:r>
            <a:rPr lang="en-US" sz="1800" b="1"/>
            <a:t>3. </a:t>
          </a:r>
          <a:r>
            <a:rPr lang="en-US" sz="1800" b="1" err="1"/>
            <a:t>Forstå</a:t>
          </a:r>
          <a:r>
            <a:rPr lang="en-US" sz="1800" b="1"/>
            <a:t> </a:t>
          </a:r>
          <a:r>
            <a:rPr lang="en-US" sz="1800" b="1" err="1"/>
            <a:t>sammenhenger</a:t>
          </a:r>
          <a:r>
            <a:rPr lang="en-US" sz="1800" b="1"/>
            <a:t> og </a:t>
          </a:r>
          <a:r>
            <a:rPr lang="en-US" sz="1800" b="1" err="1"/>
            <a:t>årsak</a:t>
          </a:r>
          <a:r>
            <a:rPr lang="en-US" sz="1800" b="1"/>
            <a:t>–</a:t>
          </a:r>
          <a:r>
            <a:rPr lang="en-US" sz="1800" b="1" err="1"/>
            <a:t>virkning</a:t>
          </a:r>
          <a:endParaRPr lang="en-US" sz="1800"/>
        </a:p>
      </dgm:t>
    </dgm:pt>
    <dgm:pt modelId="{7F2F05B5-C026-487A-BD54-0A7EABB75E03}" type="parTrans" cxnId="{EF2A3F1A-E8E9-474C-B830-9E892C5781AF}">
      <dgm:prSet/>
      <dgm:spPr/>
      <dgm:t>
        <a:bodyPr/>
        <a:lstStyle/>
        <a:p>
          <a:endParaRPr lang="en-US"/>
        </a:p>
      </dgm:t>
    </dgm:pt>
    <dgm:pt modelId="{DBA3A090-C75B-43A4-8FE1-362193FCCE46}" type="sibTrans" cxnId="{EF2A3F1A-E8E9-474C-B830-9E892C5781AF}">
      <dgm:prSet/>
      <dgm:spPr/>
      <dgm:t>
        <a:bodyPr/>
        <a:lstStyle/>
        <a:p>
          <a:endParaRPr lang="en-US"/>
        </a:p>
      </dgm:t>
    </dgm:pt>
    <dgm:pt modelId="{37126F10-A8FB-4649-BA32-2F5C701A0A33}">
      <dgm:prSet custT="1"/>
      <dgm:spPr/>
      <dgm:t>
        <a:bodyPr/>
        <a:lstStyle/>
        <a:p>
          <a:r>
            <a:rPr lang="en-US" sz="1600" err="1"/>
            <a:t>Gjennom</a:t>
          </a:r>
          <a:r>
            <a:rPr lang="en-US" sz="1600"/>
            <a:t> </a:t>
          </a:r>
          <a:r>
            <a:rPr lang="en-US" sz="1600" err="1"/>
            <a:t>historier</a:t>
          </a:r>
          <a:r>
            <a:rPr lang="en-US" sz="1600"/>
            <a:t> </a:t>
          </a:r>
          <a:r>
            <a:rPr lang="en-US" sz="1600" err="1"/>
            <a:t>lærer</a:t>
          </a:r>
          <a:r>
            <a:rPr lang="en-US" sz="1600"/>
            <a:t> barn å se </a:t>
          </a:r>
          <a:r>
            <a:rPr lang="en-US" sz="1600" err="1"/>
            <a:t>hvordan</a:t>
          </a:r>
          <a:r>
            <a:rPr lang="en-US" sz="1600"/>
            <a:t> </a:t>
          </a:r>
          <a:r>
            <a:rPr lang="en-US" sz="1600" err="1"/>
            <a:t>handlinger</a:t>
          </a:r>
          <a:r>
            <a:rPr lang="en-US" sz="1600"/>
            <a:t> </a:t>
          </a:r>
          <a:r>
            <a:rPr lang="en-US" sz="1600" err="1"/>
            <a:t>henger</a:t>
          </a:r>
          <a:r>
            <a:rPr lang="en-US" sz="1600"/>
            <a:t> </a:t>
          </a:r>
          <a:r>
            <a:rPr lang="en-US" sz="1600" err="1"/>
            <a:t>sammen</a:t>
          </a:r>
          <a:r>
            <a:rPr lang="en-US" sz="1600"/>
            <a:t>, og </a:t>
          </a:r>
          <a:r>
            <a:rPr lang="en-US" sz="1600" err="1"/>
            <a:t>hvordan</a:t>
          </a:r>
          <a:r>
            <a:rPr lang="en-US" sz="1600"/>
            <a:t> </a:t>
          </a:r>
          <a:r>
            <a:rPr lang="en-US" sz="1600" err="1"/>
            <a:t>valg</a:t>
          </a:r>
          <a:r>
            <a:rPr lang="en-US" sz="1600"/>
            <a:t> </a:t>
          </a:r>
          <a:r>
            <a:rPr lang="en-US" sz="1600" err="1"/>
            <a:t>får</a:t>
          </a:r>
          <a:r>
            <a:rPr lang="en-US" sz="1600"/>
            <a:t> </a:t>
          </a:r>
          <a:r>
            <a:rPr lang="en-US" sz="1600" err="1"/>
            <a:t>konsekvenser</a:t>
          </a:r>
          <a:r>
            <a:rPr lang="en-US" sz="1400"/>
            <a:t>.</a:t>
          </a:r>
        </a:p>
      </dgm:t>
    </dgm:pt>
    <dgm:pt modelId="{7934740C-C907-4C3B-95F8-8684F8791646}" type="parTrans" cxnId="{95AA159B-AE1E-4D96-A80F-0E0A75098AE9}">
      <dgm:prSet/>
      <dgm:spPr/>
      <dgm:t>
        <a:bodyPr/>
        <a:lstStyle/>
        <a:p>
          <a:endParaRPr lang="en-US"/>
        </a:p>
      </dgm:t>
    </dgm:pt>
    <dgm:pt modelId="{35A90A69-7486-488F-A83E-D2EC1A010B43}" type="sibTrans" cxnId="{95AA159B-AE1E-4D96-A80F-0E0A75098AE9}">
      <dgm:prSet/>
      <dgm:spPr/>
      <dgm:t>
        <a:bodyPr/>
        <a:lstStyle/>
        <a:p>
          <a:endParaRPr lang="en-US"/>
        </a:p>
      </dgm:t>
    </dgm:pt>
    <dgm:pt modelId="{59EC5AF5-C92D-4F13-9029-6ECBFF2205A3}">
      <dgm:prSet custT="1"/>
      <dgm:spPr/>
      <dgm:t>
        <a:bodyPr/>
        <a:lstStyle/>
        <a:p>
          <a:r>
            <a:rPr lang="en-US" sz="1800" b="1"/>
            <a:t>4. </a:t>
          </a:r>
          <a:r>
            <a:rPr lang="en-US" sz="1800" b="1" err="1"/>
            <a:t>Økt</a:t>
          </a:r>
          <a:r>
            <a:rPr lang="en-US" sz="1800" b="1"/>
            <a:t> </a:t>
          </a:r>
          <a:r>
            <a:rPr lang="en-US" sz="1800" b="1" err="1"/>
            <a:t>konsentrasjon</a:t>
          </a:r>
          <a:r>
            <a:rPr lang="en-US" sz="1800" b="1"/>
            <a:t> og </a:t>
          </a:r>
          <a:r>
            <a:rPr lang="en-US" sz="1800" b="1" err="1"/>
            <a:t>fokus</a:t>
          </a:r>
          <a:endParaRPr lang="en-US" sz="1800"/>
        </a:p>
      </dgm:t>
    </dgm:pt>
    <dgm:pt modelId="{858754BC-12C1-47B5-9470-D63D1A550C7B}" type="parTrans" cxnId="{AE66E350-BEDB-4918-AA07-C00ACA758594}">
      <dgm:prSet/>
      <dgm:spPr/>
      <dgm:t>
        <a:bodyPr/>
        <a:lstStyle/>
        <a:p>
          <a:endParaRPr lang="en-US"/>
        </a:p>
      </dgm:t>
    </dgm:pt>
    <dgm:pt modelId="{9B49050D-0854-4574-A913-56F3D2BA9732}" type="sibTrans" cxnId="{AE66E350-BEDB-4918-AA07-C00ACA758594}">
      <dgm:prSet/>
      <dgm:spPr/>
      <dgm:t>
        <a:bodyPr/>
        <a:lstStyle/>
        <a:p>
          <a:endParaRPr lang="en-US"/>
        </a:p>
      </dgm:t>
    </dgm:pt>
    <dgm:pt modelId="{C9AF1170-6979-4247-A287-4D252914306D}">
      <dgm:prSet custT="1"/>
      <dgm:spPr/>
      <dgm:t>
        <a:bodyPr/>
        <a:lstStyle/>
        <a:p>
          <a:r>
            <a:rPr lang="en-US" sz="1800">
              <a:latin typeface="+mn-lt"/>
            </a:rPr>
            <a:t>Å </a:t>
          </a:r>
          <a:r>
            <a:rPr lang="en-US" sz="1800" err="1">
              <a:latin typeface="+mn-lt"/>
            </a:rPr>
            <a:t>lytte</a:t>
          </a:r>
          <a:r>
            <a:rPr lang="en-US" sz="1800">
              <a:latin typeface="+mn-lt"/>
            </a:rPr>
            <a:t> </a:t>
          </a:r>
          <a:r>
            <a:rPr lang="en-US" sz="1800" err="1">
              <a:latin typeface="+mn-lt"/>
            </a:rPr>
            <a:t>til</a:t>
          </a:r>
          <a:r>
            <a:rPr lang="en-US" sz="1800">
              <a:latin typeface="+mn-lt"/>
            </a:rPr>
            <a:t> </a:t>
          </a:r>
          <a:r>
            <a:rPr lang="en-US" sz="1800" err="1">
              <a:latin typeface="+mn-lt"/>
            </a:rPr>
            <a:t>en</a:t>
          </a:r>
          <a:r>
            <a:rPr lang="en-US" sz="1800">
              <a:latin typeface="+mn-lt"/>
            </a:rPr>
            <a:t> bok </a:t>
          </a:r>
          <a:r>
            <a:rPr lang="en-US" sz="1800" err="1">
              <a:latin typeface="+mn-lt"/>
            </a:rPr>
            <a:t>trener</a:t>
          </a:r>
          <a:r>
            <a:rPr lang="en-US" sz="1800">
              <a:latin typeface="+mn-lt"/>
            </a:rPr>
            <a:t> </a:t>
          </a:r>
          <a:r>
            <a:rPr lang="en-US" sz="1800" err="1">
              <a:latin typeface="+mn-lt"/>
            </a:rPr>
            <a:t>evnen</a:t>
          </a:r>
          <a:r>
            <a:rPr lang="en-US" sz="1800">
              <a:latin typeface="+mn-lt"/>
            </a:rPr>
            <a:t> </a:t>
          </a:r>
          <a:r>
            <a:rPr lang="en-US" sz="1800" err="1">
              <a:latin typeface="+mn-lt"/>
            </a:rPr>
            <a:t>til</a:t>
          </a:r>
          <a:r>
            <a:rPr lang="en-US" sz="1800">
              <a:latin typeface="+mn-lt"/>
            </a:rPr>
            <a:t> å </a:t>
          </a:r>
          <a:r>
            <a:rPr lang="en-US" sz="1800" err="1">
              <a:latin typeface="+mn-lt"/>
            </a:rPr>
            <a:t>sitte</a:t>
          </a:r>
          <a:r>
            <a:rPr lang="en-US" sz="1800">
              <a:latin typeface="+mn-lt"/>
            </a:rPr>
            <a:t> </a:t>
          </a:r>
          <a:r>
            <a:rPr lang="en-US" sz="1800" err="1">
              <a:latin typeface="+mn-lt"/>
            </a:rPr>
            <a:t>stille</a:t>
          </a:r>
          <a:r>
            <a:rPr lang="en-US" sz="1800">
              <a:latin typeface="+mn-lt"/>
            </a:rPr>
            <a:t>, </a:t>
          </a:r>
          <a:r>
            <a:rPr lang="en-US" sz="1800" err="1">
              <a:latin typeface="+mn-lt"/>
            </a:rPr>
            <a:t>følge</a:t>
          </a:r>
          <a:r>
            <a:rPr lang="en-US" sz="1800">
              <a:latin typeface="+mn-lt"/>
            </a:rPr>
            <a:t> </a:t>
          </a:r>
          <a:r>
            <a:rPr lang="en-US" sz="1800" err="1">
              <a:latin typeface="+mn-lt"/>
            </a:rPr>
            <a:t>en</a:t>
          </a:r>
          <a:r>
            <a:rPr lang="en-US" sz="1800">
              <a:latin typeface="+mn-lt"/>
            </a:rPr>
            <a:t> </a:t>
          </a:r>
          <a:r>
            <a:rPr lang="en-US" sz="1800" err="1">
              <a:latin typeface="+mn-lt"/>
            </a:rPr>
            <a:t>fortelling</a:t>
          </a:r>
          <a:r>
            <a:rPr lang="en-US" sz="1800">
              <a:latin typeface="+mn-lt"/>
            </a:rPr>
            <a:t> og </a:t>
          </a:r>
          <a:r>
            <a:rPr lang="en-US" sz="1800" err="1">
              <a:latin typeface="+mn-lt"/>
            </a:rPr>
            <a:t>holde</a:t>
          </a:r>
          <a:r>
            <a:rPr lang="en-US" sz="1800">
              <a:latin typeface="+mn-lt"/>
            </a:rPr>
            <a:t> </a:t>
          </a:r>
          <a:r>
            <a:rPr lang="en-US" sz="1800" err="1">
              <a:latin typeface="+mn-lt"/>
            </a:rPr>
            <a:t>oppmerksomheten</a:t>
          </a:r>
          <a:r>
            <a:rPr lang="en-US" sz="1800">
              <a:latin typeface="+mn-lt"/>
            </a:rPr>
            <a:t> over </a:t>
          </a:r>
          <a:r>
            <a:rPr lang="en-US" sz="1800" err="1">
              <a:latin typeface="+mn-lt"/>
            </a:rPr>
            <a:t>tid</a:t>
          </a:r>
          <a:r>
            <a:rPr lang="en-US" sz="1800">
              <a:latin typeface="+mn-lt"/>
            </a:rPr>
            <a:t>.</a:t>
          </a:r>
        </a:p>
      </dgm:t>
    </dgm:pt>
    <dgm:pt modelId="{AB360759-1E24-4851-B06D-4130A4520CC3}" type="parTrans" cxnId="{73A1C6F0-FE62-41E8-99D3-50DE61D52DEF}">
      <dgm:prSet/>
      <dgm:spPr/>
      <dgm:t>
        <a:bodyPr/>
        <a:lstStyle/>
        <a:p>
          <a:endParaRPr lang="en-US"/>
        </a:p>
      </dgm:t>
    </dgm:pt>
    <dgm:pt modelId="{6B67024B-3DA1-465C-ADD1-5725C5DFD5F6}" type="sibTrans" cxnId="{73A1C6F0-FE62-41E8-99D3-50DE61D52DEF}">
      <dgm:prSet/>
      <dgm:spPr/>
      <dgm:t>
        <a:bodyPr/>
        <a:lstStyle/>
        <a:p>
          <a:endParaRPr lang="en-US"/>
        </a:p>
      </dgm:t>
    </dgm:pt>
    <dgm:pt modelId="{564B9BFD-3F23-46B7-8793-5D36A879A9CF}">
      <dgm:prSet custT="1"/>
      <dgm:spPr/>
      <dgm:t>
        <a:bodyPr/>
        <a:lstStyle/>
        <a:p>
          <a:r>
            <a:rPr lang="en-US" sz="1400" b="1"/>
            <a:t>5</a:t>
          </a:r>
          <a:r>
            <a:rPr lang="en-US" sz="1800" b="1"/>
            <a:t>. </a:t>
          </a:r>
          <a:r>
            <a:rPr lang="en-US" sz="1800" b="1" err="1"/>
            <a:t>Kreativitet</a:t>
          </a:r>
          <a:r>
            <a:rPr lang="en-US" sz="1800" b="1"/>
            <a:t> og </a:t>
          </a:r>
          <a:r>
            <a:rPr lang="en-US" sz="1800" b="1" err="1"/>
            <a:t>fantasi</a:t>
          </a:r>
          <a:endParaRPr lang="en-US" sz="1400"/>
        </a:p>
      </dgm:t>
    </dgm:pt>
    <dgm:pt modelId="{4FB277CA-8812-4C11-849F-44D8890A8A9B}" type="parTrans" cxnId="{8F4D162A-5CB9-48A4-A265-88E12F1CE109}">
      <dgm:prSet/>
      <dgm:spPr/>
      <dgm:t>
        <a:bodyPr/>
        <a:lstStyle/>
        <a:p>
          <a:endParaRPr lang="en-US"/>
        </a:p>
      </dgm:t>
    </dgm:pt>
    <dgm:pt modelId="{D9519589-EFC8-4B35-928F-FD2BC5E1DD11}" type="sibTrans" cxnId="{8F4D162A-5CB9-48A4-A265-88E12F1CE109}">
      <dgm:prSet/>
      <dgm:spPr/>
      <dgm:t>
        <a:bodyPr/>
        <a:lstStyle/>
        <a:p>
          <a:endParaRPr lang="en-US"/>
        </a:p>
      </dgm:t>
    </dgm:pt>
    <dgm:pt modelId="{79CFE7CD-D563-4888-9269-BFE725788F2C}">
      <dgm:prSet custT="1"/>
      <dgm:spPr/>
      <dgm:t>
        <a:bodyPr/>
        <a:lstStyle/>
        <a:p>
          <a:r>
            <a:rPr lang="en-US" sz="1800" err="1"/>
            <a:t>Bøker</a:t>
          </a:r>
          <a:r>
            <a:rPr lang="en-US" sz="1800"/>
            <a:t> </a:t>
          </a:r>
          <a:r>
            <a:rPr lang="en-US" sz="1800" err="1"/>
            <a:t>åpner</a:t>
          </a:r>
          <a:r>
            <a:rPr lang="en-US" sz="1800"/>
            <a:t> </a:t>
          </a:r>
          <a:r>
            <a:rPr lang="en-US" sz="1800" err="1"/>
            <a:t>dører</a:t>
          </a:r>
          <a:r>
            <a:rPr lang="en-US" sz="1800"/>
            <a:t> </a:t>
          </a:r>
          <a:r>
            <a:rPr lang="en-US" sz="1800" err="1"/>
            <a:t>til</a:t>
          </a:r>
          <a:r>
            <a:rPr lang="en-US" sz="1800"/>
            <a:t> nye </a:t>
          </a:r>
          <a:r>
            <a:rPr lang="en-US" sz="1800" err="1"/>
            <a:t>verdener</a:t>
          </a:r>
          <a:r>
            <a:rPr lang="en-US" sz="1800"/>
            <a:t> og lar </a:t>
          </a:r>
          <a:r>
            <a:rPr lang="en-US" sz="1800" err="1"/>
            <a:t>barna</a:t>
          </a:r>
          <a:r>
            <a:rPr lang="en-US" sz="1800"/>
            <a:t> </a:t>
          </a:r>
          <a:r>
            <a:rPr lang="en-US" sz="1800" err="1"/>
            <a:t>utvikle</a:t>
          </a:r>
          <a:r>
            <a:rPr lang="en-US" sz="1800"/>
            <a:t> </a:t>
          </a:r>
          <a:r>
            <a:rPr lang="en-US" sz="1800" err="1"/>
            <a:t>egen</a:t>
          </a:r>
          <a:r>
            <a:rPr lang="en-US" sz="1800"/>
            <a:t> </a:t>
          </a:r>
          <a:r>
            <a:rPr lang="en-US" sz="1800" err="1"/>
            <a:t>fantasi</a:t>
          </a:r>
          <a:r>
            <a:rPr lang="en-US" sz="1800"/>
            <a:t> </a:t>
          </a:r>
        </a:p>
      </dgm:t>
    </dgm:pt>
    <dgm:pt modelId="{A443AA3A-B300-4950-80DD-6189C02D2AB9}" type="parTrans" cxnId="{172D276A-4639-439C-9060-73FFC8FB0671}">
      <dgm:prSet/>
      <dgm:spPr/>
      <dgm:t>
        <a:bodyPr/>
        <a:lstStyle/>
        <a:p>
          <a:endParaRPr lang="en-US"/>
        </a:p>
      </dgm:t>
    </dgm:pt>
    <dgm:pt modelId="{6E7DFE7E-BD94-4026-AA9F-B2F3BF0123AD}" type="sibTrans" cxnId="{172D276A-4639-439C-9060-73FFC8FB0671}">
      <dgm:prSet/>
      <dgm:spPr/>
      <dgm:t>
        <a:bodyPr/>
        <a:lstStyle/>
        <a:p>
          <a:endParaRPr lang="en-US"/>
        </a:p>
      </dgm:t>
    </dgm:pt>
    <dgm:pt modelId="{565B48DF-6697-463A-B572-5991AF5137AF}">
      <dgm:prSet/>
      <dgm:spPr/>
      <dgm:t>
        <a:bodyPr/>
        <a:lstStyle/>
        <a:p>
          <a:pPr rtl="0"/>
          <a:endParaRPr lang="en-US" sz="1100" b="1">
            <a:solidFill>
              <a:schemeClr val="tx1"/>
            </a:solidFill>
            <a:latin typeface="+mn-lt"/>
            <a:ea typeface="Calibri"/>
            <a:cs typeface="Calibri"/>
          </a:endParaRPr>
        </a:p>
      </dgm:t>
    </dgm:pt>
    <dgm:pt modelId="{F1129DAA-A37C-4ED9-91FB-96B8E53E4DD9}" type="parTrans" cxnId="{56480530-9665-486E-A4D7-E8C8CFC4F825}">
      <dgm:prSet/>
      <dgm:spPr/>
      <dgm:t>
        <a:bodyPr/>
        <a:lstStyle/>
        <a:p>
          <a:endParaRPr lang="en-US"/>
        </a:p>
      </dgm:t>
    </dgm:pt>
    <dgm:pt modelId="{3A78959E-4E9E-4953-80AF-358089AC221E}" type="sibTrans" cxnId="{56480530-9665-486E-A4D7-E8C8CFC4F825}">
      <dgm:prSet/>
      <dgm:spPr/>
      <dgm:t>
        <a:bodyPr/>
        <a:lstStyle/>
        <a:p>
          <a:endParaRPr lang="en-US"/>
        </a:p>
      </dgm:t>
    </dgm:pt>
    <dgm:pt modelId="{08518C1C-B0C7-44BB-9349-BE59693F3369}">
      <dgm:prSet phldrT="[Text]" phldr="0"/>
      <dgm:spPr/>
      <dgm:t>
        <a:bodyPr/>
        <a:lstStyle/>
        <a:p>
          <a:endParaRPr lang="en-US" sz="1100" b="0">
            <a:solidFill>
              <a:schemeClr val="tx1"/>
            </a:solidFill>
            <a:latin typeface="+mn-lt"/>
            <a:ea typeface="Calibri"/>
            <a:cs typeface="Calibri"/>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996ABE59-4695-486C-B7EE-81643FC8CF42}">
      <dgm:prSet phldrT="[Text]" phldr="0" custT="1"/>
      <dgm:spPr/>
      <dgm:t>
        <a:bodyPr/>
        <a:lstStyle/>
        <a:p>
          <a:pPr rtl="0"/>
          <a:r>
            <a:rPr lang="en-US" sz="2800" b="1">
              <a:latin typeface="Arial Black" panose="020B0A04020102020204" pitchFamily="34" charset="0"/>
            </a:rPr>
            <a:t>10 </a:t>
          </a:r>
          <a:r>
            <a:rPr lang="en-US" sz="2800" b="1" err="1">
              <a:latin typeface="Arial Black" panose="020B0A04020102020204" pitchFamily="34" charset="0"/>
            </a:rPr>
            <a:t>grunner</a:t>
          </a:r>
          <a:r>
            <a:rPr lang="en-US" sz="2800" b="1">
              <a:latin typeface="Arial Black" panose="020B0A04020102020204" pitchFamily="34" charset="0"/>
            </a:rPr>
            <a:t> for å lese med </a:t>
          </a:r>
          <a:r>
            <a:rPr lang="en-US" sz="2800" b="1" err="1">
              <a:latin typeface="Arial Black" panose="020B0A04020102020204" pitchFamily="34" charset="0"/>
            </a:rPr>
            <a:t>barna</a:t>
          </a:r>
          <a:endParaRPr lang="en-US" sz="2800" b="1">
            <a:latin typeface="Arial Black" panose="020B0A04020102020204" pitchFamily="34" charset="0"/>
          </a:endParaRPr>
        </a:p>
        <a:p>
          <a:pPr rtl="0"/>
          <a:endParaRPr lang="en-US" sz="2800" b="1">
            <a:latin typeface="Arial Black" panose="020B0A04020102020204" pitchFamily="34" charset="0"/>
          </a:endParaRPr>
        </a:p>
      </dgm:t>
    </dgm:pt>
    <dgm:pt modelId="{43026727-EE43-4BA0-860F-3239F05FB5C8}" type="parTrans" cxnId="{E8A1DE99-D9CA-4522-837B-7B0E14C54604}">
      <dgm:prSet/>
      <dgm:spPr/>
      <dgm:t>
        <a:bodyPr/>
        <a:lstStyle/>
        <a:p>
          <a:endParaRPr lang="nb-NO"/>
        </a:p>
      </dgm:t>
    </dgm:pt>
    <dgm:pt modelId="{70A2053E-D0F1-4B08-94B9-E86B09FC8D95}" type="sibTrans" cxnId="{E8A1DE99-D9CA-4522-837B-7B0E14C54604}">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DB5F67DD-22B9-4047-B033-A1A3A837DE73}" type="pres">
      <dgm:prSet presAssocID="{996ABE59-4695-486C-B7EE-81643FC8CF42}" presName="thickLine" presStyleLbl="alignNode1" presStyleIdx="0" presStyleCnt="13"/>
      <dgm:spPr/>
    </dgm:pt>
    <dgm:pt modelId="{1FADFED4-46A6-4A69-AF3F-3326C4511937}" type="pres">
      <dgm:prSet presAssocID="{996ABE59-4695-486C-B7EE-81643FC8CF42}" presName="horz1" presStyleCnt="0"/>
      <dgm:spPr/>
    </dgm:pt>
    <dgm:pt modelId="{0D514041-710F-4D73-B77A-8B5F41870A82}" type="pres">
      <dgm:prSet presAssocID="{996ABE59-4695-486C-B7EE-81643FC8CF42}" presName="tx1" presStyleLbl="revTx" presStyleIdx="0" presStyleCnt="13"/>
      <dgm:spPr/>
    </dgm:pt>
    <dgm:pt modelId="{8AD690A6-454A-4BD4-B66A-ACF906988110}" type="pres">
      <dgm:prSet presAssocID="{996ABE59-4695-486C-B7EE-81643FC8CF42}" presName="vert1" presStyleCnt="0"/>
      <dgm:spPr/>
    </dgm:pt>
    <dgm:pt modelId="{93B51E4E-6D02-4DFF-9E9B-75C1C0BA653F}" type="pres">
      <dgm:prSet presAssocID="{FADBE340-D9D6-4E82-B397-C0C90B9D56FE}" presName="thickLine" presStyleLbl="alignNode1" presStyleIdx="1" presStyleCnt="13"/>
      <dgm:spPr/>
    </dgm:pt>
    <dgm:pt modelId="{3F50DA9C-A317-40A0-B6A2-54ED8CA58178}" type="pres">
      <dgm:prSet presAssocID="{FADBE340-D9D6-4E82-B397-C0C90B9D56FE}" presName="horz1" presStyleCnt="0"/>
      <dgm:spPr/>
    </dgm:pt>
    <dgm:pt modelId="{432D8A72-E766-47E7-88A3-EE5476D8B579}" type="pres">
      <dgm:prSet presAssocID="{FADBE340-D9D6-4E82-B397-C0C90B9D56FE}" presName="tx1" presStyleLbl="revTx" presStyleIdx="1" presStyleCnt="13"/>
      <dgm:spPr/>
    </dgm:pt>
    <dgm:pt modelId="{40B626E8-74DA-47D7-8D56-D58B7B43BEBF}" type="pres">
      <dgm:prSet presAssocID="{FADBE340-D9D6-4E82-B397-C0C90B9D56FE}" presName="vert1" presStyleCnt="0"/>
      <dgm:spPr/>
    </dgm:pt>
    <dgm:pt modelId="{137BB9B2-B536-47E2-8EAA-68F7D13E20F1}" type="pres">
      <dgm:prSet presAssocID="{CBF93778-54D4-46FD-A4F1-75ADB37282CB}" presName="thickLine" presStyleLbl="alignNode1" presStyleIdx="2" presStyleCnt="13"/>
      <dgm:spPr/>
    </dgm:pt>
    <dgm:pt modelId="{13425F20-1681-4CEF-97CA-6C69368ECA47}" type="pres">
      <dgm:prSet presAssocID="{CBF93778-54D4-46FD-A4F1-75ADB37282CB}" presName="horz1" presStyleCnt="0"/>
      <dgm:spPr/>
    </dgm:pt>
    <dgm:pt modelId="{70A4221B-ADEA-4E2B-9A03-9A03DBEC749F}" type="pres">
      <dgm:prSet presAssocID="{CBF93778-54D4-46FD-A4F1-75ADB37282CB}" presName="tx1" presStyleLbl="revTx" presStyleIdx="2" presStyleCnt="13"/>
      <dgm:spPr/>
    </dgm:pt>
    <dgm:pt modelId="{08B0E4CC-1B28-4A33-944B-F7DA9D95E624}" type="pres">
      <dgm:prSet presAssocID="{CBF93778-54D4-46FD-A4F1-75ADB37282CB}" presName="vert1" presStyleCnt="0"/>
      <dgm:spPr/>
    </dgm:pt>
    <dgm:pt modelId="{014355FC-AF7E-45B7-AED5-33F56866452A}" type="pres">
      <dgm:prSet presAssocID="{2BAF07A0-5F92-49BD-9F50-1C4D19335E85}" presName="thickLine" presStyleLbl="alignNode1" presStyleIdx="3" presStyleCnt="13"/>
      <dgm:spPr/>
    </dgm:pt>
    <dgm:pt modelId="{E3A24507-0EC2-4FDB-8FC0-980F286AAEE0}" type="pres">
      <dgm:prSet presAssocID="{2BAF07A0-5F92-49BD-9F50-1C4D19335E85}" presName="horz1" presStyleCnt="0"/>
      <dgm:spPr/>
    </dgm:pt>
    <dgm:pt modelId="{35841C81-7889-430F-B53D-0B5B2EBECCE3}" type="pres">
      <dgm:prSet presAssocID="{2BAF07A0-5F92-49BD-9F50-1C4D19335E85}" presName="tx1" presStyleLbl="revTx" presStyleIdx="3" presStyleCnt="13"/>
      <dgm:spPr/>
    </dgm:pt>
    <dgm:pt modelId="{4B0CB920-3663-44A7-BA7C-14BEE5E5B744}" type="pres">
      <dgm:prSet presAssocID="{2BAF07A0-5F92-49BD-9F50-1C4D19335E85}" presName="vert1" presStyleCnt="0"/>
      <dgm:spPr/>
    </dgm:pt>
    <dgm:pt modelId="{C5C18289-8BF8-4914-866A-608543DF1326}" type="pres">
      <dgm:prSet presAssocID="{E07D79DB-6182-4CAD-804A-590B1CE6C800}" presName="thickLine" presStyleLbl="alignNode1" presStyleIdx="4" presStyleCnt="13"/>
      <dgm:spPr/>
    </dgm:pt>
    <dgm:pt modelId="{99284139-C4E4-4B8B-9AB2-1ACC56A282EC}" type="pres">
      <dgm:prSet presAssocID="{E07D79DB-6182-4CAD-804A-590B1CE6C800}" presName="horz1" presStyleCnt="0"/>
      <dgm:spPr/>
    </dgm:pt>
    <dgm:pt modelId="{123991C6-B97E-4FF2-863F-9266806148CE}" type="pres">
      <dgm:prSet presAssocID="{E07D79DB-6182-4CAD-804A-590B1CE6C800}" presName="tx1" presStyleLbl="revTx" presStyleIdx="4" presStyleCnt="13"/>
      <dgm:spPr/>
    </dgm:pt>
    <dgm:pt modelId="{61571589-D127-4586-A14A-0D039EC8951E}" type="pres">
      <dgm:prSet presAssocID="{E07D79DB-6182-4CAD-804A-590B1CE6C800}" presName="vert1" presStyleCnt="0"/>
      <dgm:spPr/>
    </dgm:pt>
    <dgm:pt modelId="{3C124D1B-DF33-4B20-B4F2-B90009687D61}" type="pres">
      <dgm:prSet presAssocID="{34DF0592-0BAA-46D2-BE38-6702DB1E0554}" presName="thickLine" presStyleLbl="alignNode1" presStyleIdx="5" presStyleCnt="13"/>
      <dgm:spPr/>
    </dgm:pt>
    <dgm:pt modelId="{2FCDAE13-A063-4428-B1EA-8300FD1A3D2E}" type="pres">
      <dgm:prSet presAssocID="{34DF0592-0BAA-46D2-BE38-6702DB1E0554}" presName="horz1" presStyleCnt="0"/>
      <dgm:spPr/>
    </dgm:pt>
    <dgm:pt modelId="{14CB9394-15CE-4524-9875-7D759C91A548}" type="pres">
      <dgm:prSet presAssocID="{34DF0592-0BAA-46D2-BE38-6702DB1E0554}" presName="tx1" presStyleLbl="revTx" presStyleIdx="5" presStyleCnt="13"/>
      <dgm:spPr/>
    </dgm:pt>
    <dgm:pt modelId="{C202B3F0-0DDE-4845-9840-64C2A5764EFF}" type="pres">
      <dgm:prSet presAssocID="{34DF0592-0BAA-46D2-BE38-6702DB1E0554}" presName="vert1" presStyleCnt="0"/>
      <dgm:spPr/>
    </dgm:pt>
    <dgm:pt modelId="{AC334EB4-F899-481D-80CE-60C013A4F26A}" type="pres">
      <dgm:prSet presAssocID="{37126F10-A8FB-4649-BA32-2F5C701A0A33}" presName="thickLine" presStyleLbl="alignNode1" presStyleIdx="6" presStyleCnt="13"/>
      <dgm:spPr/>
    </dgm:pt>
    <dgm:pt modelId="{4EB1145A-AB52-4C91-B0F1-E6C760C140BD}" type="pres">
      <dgm:prSet presAssocID="{37126F10-A8FB-4649-BA32-2F5C701A0A33}" presName="horz1" presStyleCnt="0"/>
      <dgm:spPr/>
    </dgm:pt>
    <dgm:pt modelId="{9A7C182B-D23A-4498-89BD-308D4F59DF3B}" type="pres">
      <dgm:prSet presAssocID="{37126F10-A8FB-4649-BA32-2F5C701A0A33}" presName="tx1" presStyleLbl="revTx" presStyleIdx="6" presStyleCnt="13"/>
      <dgm:spPr/>
    </dgm:pt>
    <dgm:pt modelId="{41C2DE48-D716-43F0-A727-9F6DA98E42C4}" type="pres">
      <dgm:prSet presAssocID="{37126F10-A8FB-4649-BA32-2F5C701A0A33}" presName="vert1" presStyleCnt="0"/>
      <dgm:spPr/>
    </dgm:pt>
    <dgm:pt modelId="{AD335ABF-AF21-487E-968F-471B26CC8327}" type="pres">
      <dgm:prSet presAssocID="{59EC5AF5-C92D-4F13-9029-6ECBFF2205A3}" presName="thickLine" presStyleLbl="alignNode1" presStyleIdx="7" presStyleCnt="13"/>
      <dgm:spPr/>
    </dgm:pt>
    <dgm:pt modelId="{7F205850-B6AD-469B-8FE2-268F7886559E}" type="pres">
      <dgm:prSet presAssocID="{59EC5AF5-C92D-4F13-9029-6ECBFF2205A3}" presName="horz1" presStyleCnt="0"/>
      <dgm:spPr/>
    </dgm:pt>
    <dgm:pt modelId="{44087C7A-5D5A-4B4A-9F5B-75E384D1E8F6}" type="pres">
      <dgm:prSet presAssocID="{59EC5AF5-C92D-4F13-9029-6ECBFF2205A3}" presName="tx1" presStyleLbl="revTx" presStyleIdx="7" presStyleCnt="13"/>
      <dgm:spPr/>
    </dgm:pt>
    <dgm:pt modelId="{6F5FE3B2-F4E8-429B-B9C2-95054A5509AD}" type="pres">
      <dgm:prSet presAssocID="{59EC5AF5-C92D-4F13-9029-6ECBFF2205A3}" presName="vert1" presStyleCnt="0"/>
      <dgm:spPr/>
    </dgm:pt>
    <dgm:pt modelId="{380E9F06-8578-4CFF-80D2-1C5967191300}" type="pres">
      <dgm:prSet presAssocID="{C9AF1170-6979-4247-A287-4D252914306D}" presName="thickLine" presStyleLbl="alignNode1" presStyleIdx="8" presStyleCnt="13"/>
      <dgm:spPr/>
    </dgm:pt>
    <dgm:pt modelId="{97A38594-6101-40CB-AAED-AC7FFD7CA34E}" type="pres">
      <dgm:prSet presAssocID="{C9AF1170-6979-4247-A287-4D252914306D}" presName="horz1" presStyleCnt="0"/>
      <dgm:spPr/>
    </dgm:pt>
    <dgm:pt modelId="{EF91E1C1-A162-4C36-8FED-84AB4F41A4AE}" type="pres">
      <dgm:prSet presAssocID="{C9AF1170-6979-4247-A287-4D252914306D}" presName="tx1" presStyleLbl="revTx" presStyleIdx="8" presStyleCnt="13"/>
      <dgm:spPr/>
    </dgm:pt>
    <dgm:pt modelId="{7336C1F1-5244-49F4-9B52-787EB651C836}" type="pres">
      <dgm:prSet presAssocID="{C9AF1170-6979-4247-A287-4D252914306D}" presName="vert1" presStyleCnt="0"/>
      <dgm:spPr/>
    </dgm:pt>
    <dgm:pt modelId="{D348FA50-C4E9-43E5-8F24-04ABB0FF5941}" type="pres">
      <dgm:prSet presAssocID="{564B9BFD-3F23-46B7-8793-5D36A879A9CF}" presName="thickLine" presStyleLbl="alignNode1" presStyleIdx="9" presStyleCnt="13"/>
      <dgm:spPr/>
    </dgm:pt>
    <dgm:pt modelId="{B02157D8-361E-4315-942D-13B411AF34A1}" type="pres">
      <dgm:prSet presAssocID="{564B9BFD-3F23-46B7-8793-5D36A879A9CF}" presName="horz1" presStyleCnt="0"/>
      <dgm:spPr/>
    </dgm:pt>
    <dgm:pt modelId="{65F29AB1-F5AE-4709-A779-D805A9E60EE1}" type="pres">
      <dgm:prSet presAssocID="{564B9BFD-3F23-46B7-8793-5D36A879A9CF}" presName="tx1" presStyleLbl="revTx" presStyleIdx="9" presStyleCnt="13"/>
      <dgm:spPr/>
    </dgm:pt>
    <dgm:pt modelId="{9D1B9608-318C-42AF-91E3-E62A120EE9E8}" type="pres">
      <dgm:prSet presAssocID="{564B9BFD-3F23-46B7-8793-5D36A879A9CF}" presName="vert1" presStyleCnt="0"/>
      <dgm:spPr/>
    </dgm:pt>
    <dgm:pt modelId="{10EDC2DE-3F09-4277-B5BA-04DE89408316}" type="pres">
      <dgm:prSet presAssocID="{79CFE7CD-D563-4888-9269-BFE725788F2C}" presName="thickLine" presStyleLbl="alignNode1" presStyleIdx="10" presStyleCnt="13"/>
      <dgm:spPr/>
    </dgm:pt>
    <dgm:pt modelId="{B9AFDF16-9257-48A9-8942-56F2EE6B49BE}" type="pres">
      <dgm:prSet presAssocID="{79CFE7CD-D563-4888-9269-BFE725788F2C}" presName="horz1" presStyleCnt="0"/>
      <dgm:spPr/>
    </dgm:pt>
    <dgm:pt modelId="{0B4085BB-D35F-45E8-8BA0-CEF7402F1A00}" type="pres">
      <dgm:prSet presAssocID="{79CFE7CD-D563-4888-9269-BFE725788F2C}" presName="tx1" presStyleLbl="revTx" presStyleIdx="10" presStyleCnt="13"/>
      <dgm:spPr/>
    </dgm:pt>
    <dgm:pt modelId="{CC8DA5FF-4442-4ED9-B9D5-160A7BA54058}" type="pres">
      <dgm:prSet presAssocID="{79CFE7CD-D563-4888-9269-BFE725788F2C}" presName="vert1" presStyleCnt="0"/>
      <dgm:spPr/>
    </dgm:pt>
    <dgm:pt modelId="{EAD6A7A3-3D6D-40D7-A2C5-D0C5C26B76F5}" type="pres">
      <dgm:prSet presAssocID="{565B48DF-6697-463A-B572-5991AF5137AF}" presName="thickLine" presStyleLbl="alignNode1" presStyleIdx="11" presStyleCnt="13"/>
      <dgm:spPr/>
    </dgm:pt>
    <dgm:pt modelId="{64F48447-0410-4A97-B015-1D56EAEFD720}" type="pres">
      <dgm:prSet presAssocID="{565B48DF-6697-463A-B572-5991AF5137AF}" presName="horz1" presStyleCnt="0"/>
      <dgm:spPr/>
    </dgm:pt>
    <dgm:pt modelId="{00802C80-CE7F-42EC-8B41-37B5B8509A32}" type="pres">
      <dgm:prSet presAssocID="{565B48DF-6697-463A-B572-5991AF5137AF}" presName="tx1" presStyleLbl="revTx" presStyleIdx="11" presStyleCnt="13"/>
      <dgm:spPr/>
    </dgm:pt>
    <dgm:pt modelId="{CF9649A7-EFA1-4B11-9FB6-0CC3B7ED98BC}" type="pres">
      <dgm:prSet presAssocID="{565B48DF-6697-463A-B572-5991AF5137AF}" presName="vert1" presStyleCnt="0"/>
      <dgm:spPr/>
    </dgm:pt>
    <dgm:pt modelId="{08DF510D-C99E-4798-A29E-970DDC455240}" type="pres">
      <dgm:prSet presAssocID="{08518C1C-B0C7-44BB-9349-BE59693F3369}" presName="thickLine" presStyleLbl="alignNode1" presStyleIdx="12" presStyleCnt="13"/>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12" presStyleCnt="13"/>
      <dgm:spPr/>
    </dgm:pt>
    <dgm:pt modelId="{3D822EE3-32E2-47DF-9C98-600A9BF9A3AE}" type="pres">
      <dgm:prSet presAssocID="{08518C1C-B0C7-44BB-9349-BE59693F3369}" presName="vert1" presStyleCnt="0"/>
      <dgm:spPr/>
    </dgm:pt>
  </dgm:ptLst>
  <dgm:cxnLst>
    <dgm:cxn modelId="{E49C1302-95C1-4AF3-B752-55889D51783A}" type="presOf" srcId="{08518C1C-B0C7-44BB-9349-BE59693F3369}" destId="{2AB257B7-19C5-4A66-B749-847FEEE2FAEA}" srcOrd="0" destOrd="0" presId="urn:microsoft.com/office/officeart/2008/layout/LinedList"/>
    <dgm:cxn modelId="{F392FB08-55B9-4DF0-9547-2D844EEA34AC}" type="presOf" srcId="{2BAF07A0-5F92-49BD-9F50-1C4D19335E85}" destId="{35841C81-7889-430F-B53D-0B5B2EBECCE3}" srcOrd="0" destOrd="0" presId="urn:microsoft.com/office/officeart/2008/layout/LinedList"/>
    <dgm:cxn modelId="{9DA5F913-579A-41E0-8198-8020F33587BB}" type="presOf" srcId="{565B48DF-6697-463A-B572-5991AF5137AF}" destId="{00802C80-CE7F-42EC-8B41-37B5B8509A32}" srcOrd="0" destOrd="0" presId="urn:microsoft.com/office/officeart/2008/layout/LinedList"/>
    <dgm:cxn modelId="{40DF4517-8664-4379-80F1-FD4DF0E5960A}" type="presOf" srcId="{E07D79DB-6182-4CAD-804A-590B1CE6C800}" destId="{123991C6-B97E-4FF2-863F-9266806148CE}" srcOrd="0" destOrd="0" presId="urn:microsoft.com/office/officeart/2008/layout/LinedList"/>
    <dgm:cxn modelId="{EF2A3F1A-E8E9-474C-B830-9E892C5781AF}" srcId="{9B3776DA-0448-479F-9F40-6C866491E72A}" destId="{34DF0592-0BAA-46D2-BE38-6702DB1E0554}" srcOrd="5" destOrd="0" parTransId="{7F2F05B5-C026-487A-BD54-0A7EABB75E03}" sibTransId="{DBA3A090-C75B-43A4-8FE1-362193FCCE46}"/>
    <dgm:cxn modelId="{A32E8221-373D-40A3-B629-74B15F711C6D}" srcId="{9B3776DA-0448-479F-9F40-6C866491E72A}" destId="{FADBE340-D9D6-4E82-B397-C0C90B9D56FE}" srcOrd="1" destOrd="0" parTransId="{1B8C33AA-0DBD-45E0-8D4E-DCF2F6336E4A}" sibTransId="{7C2B945F-520C-4001-9DE9-8CF6B0DE3394}"/>
    <dgm:cxn modelId="{24D20724-4390-487F-A1D0-E021FEF28178}" type="presOf" srcId="{9B3776DA-0448-479F-9F40-6C866491E72A}" destId="{5190E3F2-58EA-48A7-B095-9475858E6ACC}" srcOrd="0" destOrd="0" presId="urn:microsoft.com/office/officeart/2008/layout/LinedList"/>
    <dgm:cxn modelId="{8F4D162A-5CB9-48A4-A265-88E12F1CE109}" srcId="{9B3776DA-0448-479F-9F40-6C866491E72A}" destId="{564B9BFD-3F23-46B7-8793-5D36A879A9CF}" srcOrd="9" destOrd="0" parTransId="{4FB277CA-8812-4C11-849F-44D8890A8A9B}" sibTransId="{D9519589-EFC8-4B35-928F-FD2BC5E1DD11}"/>
    <dgm:cxn modelId="{56480530-9665-486E-A4D7-E8C8CFC4F825}" srcId="{9B3776DA-0448-479F-9F40-6C866491E72A}" destId="{565B48DF-6697-463A-B572-5991AF5137AF}" srcOrd="11" destOrd="0" parTransId="{F1129DAA-A37C-4ED9-91FB-96B8E53E4DD9}" sibTransId="{3A78959E-4E9E-4953-80AF-358089AC221E}"/>
    <dgm:cxn modelId="{F2FFFB3B-9973-464D-B601-128D4AC1F311}" type="presOf" srcId="{FADBE340-D9D6-4E82-B397-C0C90B9D56FE}" destId="{432D8A72-E766-47E7-88A3-EE5476D8B579}" srcOrd="0" destOrd="0" presId="urn:microsoft.com/office/officeart/2008/layout/LinedList"/>
    <dgm:cxn modelId="{8CB44041-09B0-4830-B653-2D196C36EF5D}" srcId="{9B3776DA-0448-479F-9F40-6C866491E72A}" destId="{2BAF07A0-5F92-49BD-9F50-1C4D19335E85}" srcOrd="3" destOrd="0" parTransId="{D0692183-210E-4C05-A9BC-790E58856873}" sibTransId="{A8A59B62-6449-4994-A045-B931C4CD495B}"/>
    <dgm:cxn modelId="{06FB1D65-8378-46FD-AA2D-B7CB1864C4A5}" type="presOf" srcId="{564B9BFD-3F23-46B7-8793-5D36A879A9CF}" destId="{65F29AB1-F5AE-4709-A779-D805A9E60EE1}" srcOrd="0" destOrd="0" presId="urn:microsoft.com/office/officeart/2008/layout/LinedList"/>
    <dgm:cxn modelId="{9B1A7246-AF45-45B0-AC90-17C16A62715B}" type="presOf" srcId="{79CFE7CD-D563-4888-9269-BFE725788F2C}" destId="{0B4085BB-D35F-45E8-8BA0-CEF7402F1A00}" srcOrd="0" destOrd="0" presId="urn:microsoft.com/office/officeart/2008/layout/LinedList"/>
    <dgm:cxn modelId="{172D276A-4639-439C-9060-73FFC8FB0671}" srcId="{9B3776DA-0448-479F-9F40-6C866491E72A}" destId="{79CFE7CD-D563-4888-9269-BFE725788F2C}" srcOrd="10" destOrd="0" parTransId="{A443AA3A-B300-4950-80DD-6189C02D2AB9}" sibTransId="{6E7DFE7E-BD94-4026-AA9F-B2F3BF0123AD}"/>
    <dgm:cxn modelId="{AE66E350-BEDB-4918-AA07-C00ACA758594}" srcId="{9B3776DA-0448-479F-9F40-6C866491E72A}" destId="{59EC5AF5-C92D-4F13-9029-6ECBFF2205A3}" srcOrd="7" destOrd="0" parTransId="{858754BC-12C1-47B5-9470-D63D1A550C7B}" sibTransId="{9B49050D-0854-4574-A913-56F3D2BA9732}"/>
    <dgm:cxn modelId="{4BBDC288-5376-4305-8B82-DA7F99D2EBE6}" type="presOf" srcId="{C9AF1170-6979-4247-A287-4D252914306D}" destId="{EF91E1C1-A162-4C36-8FED-84AB4F41A4AE}" srcOrd="0" destOrd="0" presId="urn:microsoft.com/office/officeart/2008/layout/LinedList"/>
    <dgm:cxn modelId="{E8A1DE99-D9CA-4522-837B-7B0E14C54604}" srcId="{9B3776DA-0448-479F-9F40-6C866491E72A}" destId="{996ABE59-4695-486C-B7EE-81643FC8CF42}" srcOrd="0" destOrd="0" parTransId="{43026727-EE43-4BA0-860F-3239F05FB5C8}" sibTransId="{70A2053E-D0F1-4B08-94B9-E86B09FC8D95}"/>
    <dgm:cxn modelId="{95AA159B-AE1E-4D96-A80F-0E0A75098AE9}" srcId="{9B3776DA-0448-479F-9F40-6C866491E72A}" destId="{37126F10-A8FB-4649-BA32-2F5C701A0A33}" srcOrd="6" destOrd="0" parTransId="{7934740C-C907-4C3B-95F8-8684F8791646}" sibTransId="{35A90A69-7486-488F-A83E-D2EC1A010B43}"/>
    <dgm:cxn modelId="{704F82B2-6BD9-4007-B160-CAF708E11ACF}" srcId="{9B3776DA-0448-479F-9F40-6C866491E72A}" destId="{08518C1C-B0C7-44BB-9349-BE59693F3369}" srcOrd="12" destOrd="0" parTransId="{BE3A3F31-9C19-4A33-AAAF-FCDB49A6BECB}" sibTransId="{93AC693D-C7CB-4D56-9EA0-62345B448380}"/>
    <dgm:cxn modelId="{F678CFD8-8ACB-4F6F-960C-110F07C41C15}" srcId="{9B3776DA-0448-479F-9F40-6C866491E72A}" destId="{E07D79DB-6182-4CAD-804A-590B1CE6C800}" srcOrd="4" destOrd="0" parTransId="{6C0EF743-6FAF-4852-B733-1E6E6C931419}" sibTransId="{D75AD172-9325-4E30-ABAB-52ACBE08F434}"/>
    <dgm:cxn modelId="{2C8091E1-950F-4837-9FAB-B4E985955E98}" type="presOf" srcId="{CBF93778-54D4-46FD-A4F1-75ADB37282CB}" destId="{70A4221B-ADEA-4E2B-9A03-9A03DBEC749F}" srcOrd="0" destOrd="0" presId="urn:microsoft.com/office/officeart/2008/layout/LinedList"/>
    <dgm:cxn modelId="{5DF373E9-6899-4BB9-982B-D26191E8F247}" type="presOf" srcId="{34DF0592-0BAA-46D2-BE38-6702DB1E0554}" destId="{14CB9394-15CE-4524-9875-7D759C91A548}" srcOrd="0" destOrd="0" presId="urn:microsoft.com/office/officeart/2008/layout/LinedList"/>
    <dgm:cxn modelId="{BFD028EF-3C67-4DA3-9CFA-6DEC74B477D0}" type="presOf" srcId="{37126F10-A8FB-4649-BA32-2F5C701A0A33}" destId="{9A7C182B-D23A-4498-89BD-308D4F59DF3B}" srcOrd="0" destOrd="0" presId="urn:microsoft.com/office/officeart/2008/layout/LinedList"/>
    <dgm:cxn modelId="{73A1C6F0-FE62-41E8-99D3-50DE61D52DEF}" srcId="{9B3776DA-0448-479F-9F40-6C866491E72A}" destId="{C9AF1170-6979-4247-A287-4D252914306D}" srcOrd="8" destOrd="0" parTransId="{AB360759-1E24-4851-B06D-4130A4520CC3}" sibTransId="{6B67024B-3DA1-465C-ADD1-5725C5DFD5F6}"/>
    <dgm:cxn modelId="{306A14F3-8FCA-435B-933B-4AFC80E903A0}" type="presOf" srcId="{59EC5AF5-C92D-4F13-9029-6ECBFF2205A3}" destId="{44087C7A-5D5A-4B4A-9F5B-75E384D1E8F6}" srcOrd="0" destOrd="0" presId="urn:microsoft.com/office/officeart/2008/layout/LinedList"/>
    <dgm:cxn modelId="{10177BF4-E416-4F66-A057-0BDF6D3E5590}" type="presOf" srcId="{996ABE59-4695-486C-B7EE-81643FC8CF42}" destId="{0D514041-710F-4D73-B77A-8B5F41870A82}" srcOrd="0" destOrd="0" presId="urn:microsoft.com/office/officeart/2008/layout/LinedList"/>
    <dgm:cxn modelId="{D55C5FFA-9750-457B-AD11-E6DDFF28FEC6}" srcId="{9B3776DA-0448-479F-9F40-6C866491E72A}" destId="{CBF93778-54D4-46FD-A4F1-75ADB37282CB}" srcOrd="2" destOrd="0" parTransId="{E9322B9A-B914-48EB-9DFA-24CF314FC233}" sibTransId="{B1F1B8BB-F98D-4459-84ED-8F1242A2D4DC}"/>
    <dgm:cxn modelId="{62C54A0A-3D2B-4EEC-930E-6ABB396D91A0}" type="presParOf" srcId="{5190E3F2-58EA-48A7-B095-9475858E6ACC}" destId="{DB5F67DD-22B9-4047-B033-A1A3A837DE73}" srcOrd="0" destOrd="0" presId="urn:microsoft.com/office/officeart/2008/layout/LinedList"/>
    <dgm:cxn modelId="{9FB460A2-7CCB-4989-B8EB-5FF363E33645}" type="presParOf" srcId="{5190E3F2-58EA-48A7-B095-9475858E6ACC}" destId="{1FADFED4-46A6-4A69-AF3F-3326C4511937}" srcOrd="1" destOrd="0" presId="urn:microsoft.com/office/officeart/2008/layout/LinedList"/>
    <dgm:cxn modelId="{B49AF21F-DCFF-49A8-A1AE-BD4FF8E790B3}" type="presParOf" srcId="{1FADFED4-46A6-4A69-AF3F-3326C4511937}" destId="{0D514041-710F-4D73-B77A-8B5F41870A82}" srcOrd="0" destOrd="0" presId="urn:microsoft.com/office/officeart/2008/layout/LinedList"/>
    <dgm:cxn modelId="{C3645BB9-64E0-492F-BBB5-DE05DFDE4807}" type="presParOf" srcId="{1FADFED4-46A6-4A69-AF3F-3326C4511937}" destId="{8AD690A6-454A-4BD4-B66A-ACF906988110}" srcOrd="1" destOrd="0" presId="urn:microsoft.com/office/officeart/2008/layout/LinedList"/>
    <dgm:cxn modelId="{527B4C62-DC5D-4EAF-9602-CBEAFE743B20}" type="presParOf" srcId="{5190E3F2-58EA-48A7-B095-9475858E6ACC}" destId="{93B51E4E-6D02-4DFF-9E9B-75C1C0BA653F}" srcOrd="2" destOrd="0" presId="urn:microsoft.com/office/officeart/2008/layout/LinedList"/>
    <dgm:cxn modelId="{9DE3EEF8-FE1A-486B-A2E7-DF76402F4897}" type="presParOf" srcId="{5190E3F2-58EA-48A7-B095-9475858E6ACC}" destId="{3F50DA9C-A317-40A0-B6A2-54ED8CA58178}" srcOrd="3" destOrd="0" presId="urn:microsoft.com/office/officeart/2008/layout/LinedList"/>
    <dgm:cxn modelId="{6A0A9932-544B-4BA2-9E5B-4293EFC5EFF3}" type="presParOf" srcId="{3F50DA9C-A317-40A0-B6A2-54ED8CA58178}" destId="{432D8A72-E766-47E7-88A3-EE5476D8B579}" srcOrd="0" destOrd="0" presId="urn:microsoft.com/office/officeart/2008/layout/LinedList"/>
    <dgm:cxn modelId="{2905CEFA-0A9D-4180-9D1B-239E761FE0A4}" type="presParOf" srcId="{3F50DA9C-A317-40A0-B6A2-54ED8CA58178}" destId="{40B626E8-74DA-47D7-8D56-D58B7B43BEBF}" srcOrd="1" destOrd="0" presId="urn:microsoft.com/office/officeart/2008/layout/LinedList"/>
    <dgm:cxn modelId="{52AC19B2-7E49-4AF6-9646-93AD9E34F38F}" type="presParOf" srcId="{5190E3F2-58EA-48A7-B095-9475858E6ACC}" destId="{137BB9B2-B536-47E2-8EAA-68F7D13E20F1}" srcOrd="4" destOrd="0" presId="urn:microsoft.com/office/officeart/2008/layout/LinedList"/>
    <dgm:cxn modelId="{8EF68A00-4D75-49FB-B2D4-862B455FCA28}" type="presParOf" srcId="{5190E3F2-58EA-48A7-B095-9475858E6ACC}" destId="{13425F20-1681-4CEF-97CA-6C69368ECA47}" srcOrd="5" destOrd="0" presId="urn:microsoft.com/office/officeart/2008/layout/LinedList"/>
    <dgm:cxn modelId="{AB20C9B2-14F0-4817-9ECE-0000995E58AD}" type="presParOf" srcId="{13425F20-1681-4CEF-97CA-6C69368ECA47}" destId="{70A4221B-ADEA-4E2B-9A03-9A03DBEC749F}" srcOrd="0" destOrd="0" presId="urn:microsoft.com/office/officeart/2008/layout/LinedList"/>
    <dgm:cxn modelId="{C96354B1-B647-4887-A499-A7820934855F}" type="presParOf" srcId="{13425F20-1681-4CEF-97CA-6C69368ECA47}" destId="{08B0E4CC-1B28-4A33-944B-F7DA9D95E624}" srcOrd="1" destOrd="0" presId="urn:microsoft.com/office/officeart/2008/layout/LinedList"/>
    <dgm:cxn modelId="{F24134AA-C1C6-407C-B7C1-7D87E482BF1D}" type="presParOf" srcId="{5190E3F2-58EA-48A7-B095-9475858E6ACC}" destId="{014355FC-AF7E-45B7-AED5-33F56866452A}" srcOrd="6" destOrd="0" presId="urn:microsoft.com/office/officeart/2008/layout/LinedList"/>
    <dgm:cxn modelId="{DD86A3C4-D04B-4FD6-AB98-164AD82E9629}" type="presParOf" srcId="{5190E3F2-58EA-48A7-B095-9475858E6ACC}" destId="{E3A24507-0EC2-4FDB-8FC0-980F286AAEE0}" srcOrd="7" destOrd="0" presId="urn:microsoft.com/office/officeart/2008/layout/LinedList"/>
    <dgm:cxn modelId="{C866CB90-1465-4E78-9D77-8EC79438F9E1}" type="presParOf" srcId="{E3A24507-0EC2-4FDB-8FC0-980F286AAEE0}" destId="{35841C81-7889-430F-B53D-0B5B2EBECCE3}" srcOrd="0" destOrd="0" presId="urn:microsoft.com/office/officeart/2008/layout/LinedList"/>
    <dgm:cxn modelId="{E7185C33-4458-4D68-A10D-ED8C5DA8C5C4}" type="presParOf" srcId="{E3A24507-0EC2-4FDB-8FC0-980F286AAEE0}" destId="{4B0CB920-3663-44A7-BA7C-14BEE5E5B744}" srcOrd="1" destOrd="0" presId="urn:microsoft.com/office/officeart/2008/layout/LinedList"/>
    <dgm:cxn modelId="{29CF338D-90EA-4323-AFDB-BC9329E2F1AD}" type="presParOf" srcId="{5190E3F2-58EA-48A7-B095-9475858E6ACC}" destId="{C5C18289-8BF8-4914-866A-608543DF1326}" srcOrd="8" destOrd="0" presId="urn:microsoft.com/office/officeart/2008/layout/LinedList"/>
    <dgm:cxn modelId="{C9CC81DD-DC81-4876-9A75-F14FC759826B}" type="presParOf" srcId="{5190E3F2-58EA-48A7-B095-9475858E6ACC}" destId="{99284139-C4E4-4B8B-9AB2-1ACC56A282EC}" srcOrd="9" destOrd="0" presId="urn:microsoft.com/office/officeart/2008/layout/LinedList"/>
    <dgm:cxn modelId="{AA287F0F-7F62-4EB5-B778-01539AED139E}" type="presParOf" srcId="{99284139-C4E4-4B8B-9AB2-1ACC56A282EC}" destId="{123991C6-B97E-4FF2-863F-9266806148CE}" srcOrd="0" destOrd="0" presId="urn:microsoft.com/office/officeart/2008/layout/LinedList"/>
    <dgm:cxn modelId="{A7D6378D-A778-43B9-A439-FD40FC9A79C2}" type="presParOf" srcId="{99284139-C4E4-4B8B-9AB2-1ACC56A282EC}" destId="{61571589-D127-4586-A14A-0D039EC8951E}" srcOrd="1" destOrd="0" presId="urn:microsoft.com/office/officeart/2008/layout/LinedList"/>
    <dgm:cxn modelId="{739FF98B-392E-47D8-93BA-7A37D009FDC9}" type="presParOf" srcId="{5190E3F2-58EA-48A7-B095-9475858E6ACC}" destId="{3C124D1B-DF33-4B20-B4F2-B90009687D61}" srcOrd="10" destOrd="0" presId="urn:microsoft.com/office/officeart/2008/layout/LinedList"/>
    <dgm:cxn modelId="{8FFC95C8-753F-4FB9-8F89-5A5A338EA461}" type="presParOf" srcId="{5190E3F2-58EA-48A7-B095-9475858E6ACC}" destId="{2FCDAE13-A063-4428-B1EA-8300FD1A3D2E}" srcOrd="11" destOrd="0" presId="urn:microsoft.com/office/officeart/2008/layout/LinedList"/>
    <dgm:cxn modelId="{FECD8BBC-5270-4FA9-A47C-584534F91910}" type="presParOf" srcId="{2FCDAE13-A063-4428-B1EA-8300FD1A3D2E}" destId="{14CB9394-15CE-4524-9875-7D759C91A548}" srcOrd="0" destOrd="0" presId="urn:microsoft.com/office/officeart/2008/layout/LinedList"/>
    <dgm:cxn modelId="{76F6C2F0-C09E-46E5-9845-525EB323C6E0}" type="presParOf" srcId="{2FCDAE13-A063-4428-B1EA-8300FD1A3D2E}" destId="{C202B3F0-0DDE-4845-9840-64C2A5764EFF}" srcOrd="1" destOrd="0" presId="urn:microsoft.com/office/officeart/2008/layout/LinedList"/>
    <dgm:cxn modelId="{D53A20DC-F205-460A-AC45-BC6F0D768449}" type="presParOf" srcId="{5190E3F2-58EA-48A7-B095-9475858E6ACC}" destId="{AC334EB4-F899-481D-80CE-60C013A4F26A}" srcOrd="12" destOrd="0" presId="urn:microsoft.com/office/officeart/2008/layout/LinedList"/>
    <dgm:cxn modelId="{370BCC28-DDC7-49CE-8762-E147F19C94E2}" type="presParOf" srcId="{5190E3F2-58EA-48A7-B095-9475858E6ACC}" destId="{4EB1145A-AB52-4C91-B0F1-E6C760C140BD}" srcOrd="13" destOrd="0" presId="urn:microsoft.com/office/officeart/2008/layout/LinedList"/>
    <dgm:cxn modelId="{C2BFECBD-8EBF-47BF-8C2D-BF07F504B90E}" type="presParOf" srcId="{4EB1145A-AB52-4C91-B0F1-E6C760C140BD}" destId="{9A7C182B-D23A-4498-89BD-308D4F59DF3B}" srcOrd="0" destOrd="0" presId="urn:microsoft.com/office/officeart/2008/layout/LinedList"/>
    <dgm:cxn modelId="{D8310026-A910-4B15-BF77-2A76CECBC045}" type="presParOf" srcId="{4EB1145A-AB52-4C91-B0F1-E6C760C140BD}" destId="{41C2DE48-D716-43F0-A727-9F6DA98E42C4}" srcOrd="1" destOrd="0" presId="urn:microsoft.com/office/officeart/2008/layout/LinedList"/>
    <dgm:cxn modelId="{2C036E2E-FBF1-416B-B8EB-36F1A6AFBE6C}" type="presParOf" srcId="{5190E3F2-58EA-48A7-B095-9475858E6ACC}" destId="{AD335ABF-AF21-487E-968F-471B26CC8327}" srcOrd="14" destOrd="0" presId="urn:microsoft.com/office/officeart/2008/layout/LinedList"/>
    <dgm:cxn modelId="{9E2FEB9D-B62E-44CD-B514-354876B4956B}" type="presParOf" srcId="{5190E3F2-58EA-48A7-B095-9475858E6ACC}" destId="{7F205850-B6AD-469B-8FE2-268F7886559E}" srcOrd="15" destOrd="0" presId="urn:microsoft.com/office/officeart/2008/layout/LinedList"/>
    <dgm:cxn modelId="{6D8656F3-D3FD-4831-BD6F-C2658B1B2E02}" type="presParOf" srcId="{7F205850-B6AD-469B-8FE2-268F7886559E}" destId="{44087C7A-5D5A-4B4A-9F5B-75E384D1E8F6}" srcOrd="0" destOrd="0" presId="urn:microsoft.com/office/officeart/2008/layout/LinedList"/>
    <dgm:cxn modelId="{B4FE0C51-AFD1-4202-99E0-17537CF9FF5B}" type="presParOf" srcId="{7F205850-B6AD-469B-8FE2-268F7886559E}" destId="{6F5FE3B2-F4E8-429B-B9C2-95054A5509AD}" srcOrd="1" destOrd="0" presId="urn:microsoft.com/office/officeart/2008/layout/LinedList"/>
    <dgm:cxn modelId="{02269AC3-A752-4CBF-B74D-14E698430261}" type="presParOf" srcId="{5190E3F2-58EA-48A7-B095-9475858E6ACC}" destId="{380E9F06-8578-4CFF-80D2-1C5967191300}" srcOrd="16" destOrd="0" presId="urn:microsoft.com/office/officeart/2008/layout/LinedList"/>
    <dgm:cxn modelId="{B25C7C7B-2DD4-4136-9795-E1266AD56E13}" type="presParOf" srcId="{5190E3F2-58EA-48A7-B095-9475858E6ACC}" destId="{97A38594-6101-40CB-AAED-AC7FFD7CA34E}" srcOrd="17" destOrd="0" presId="urn:microsoft.com/office/officeart/2008/layout/LinedList"/>
    <dgm:cxn modelId="{0BBA0422-B64E-4169-838C-DBA669BE501A}" type="presParOf" srcId="{97A38594-6101-40CB-AAED-AC7FFD7CA34E}" destId="{EF91E1C1-A162-4C36-8FED-84AB4F41A4AE}" srcOrd="0" destOrd="0" presId="urn:microsoft.com/office/officeart/2008/layout/LinedList"/>
    <dgm:cxn modelId="{BFA41A82-B206-4727-AC17-BB6F1619C751}" type="presParOf" srcId="{97A38594-6101-40CB-AAED-AC7FFD7CA34E}" destId="{7336C1F1-5244-49F4-9B52-787EB651C836}" srcOrd="1" destOrd="0" presId="urn:microsoft.com/office/officeart/2008/layout/LinedList"/>
    <dgm:cxn modelId="{B15735DE-9DA3-493B-B4E5-54F46D09AFB4}" type="presParOf" srcId="{5190E3F2-58EA-48A7-B095-9475858E6ACC}" destId="{D348FA50-C4E9-43E5-8F24-04ABB0FF5941}" srcOrd="18" destOrd="0" presId="urn:microsoft.com/office/officeart/2008/layout/LinedList"/>
    <dgm:cxn modelId="{181128CA-FC7D-4361-96F3-7A6C0E971210}" type="presParOf" srcId="{5190E3F2-58EA-48A7-B095-9475858E6ACC}" destId="{B02157D8-361E-4315-942D-13B411AF34A1}" srcOrd="19" destOrd="0" presId="urn:microsoft.com/office/officeart/2008/layout/LinedList"/>
    <dgm:cxn modelId="{5BE66414-8303-45F4-A07E-97C569B3D75A}" type="presParOf" srcId="{B02157D8-361E-4315-942D-13B411AF34A1}" destId="{65F29AB1-F5AE-4709-A779-D805A9E60EE1}" srcOrd="0" destOrd="0" presId="urn:microsoft.com/office/officeart/2008/layout/LinedList"/>
    <dgm:cxn modelId="{6B3817A8-4B24-4BF1-A452-F687BC2FE14F}" type="presParOf" srcId="{B02157D8-361E-4315-942D-13B411AF34A1}" destId="{9D1B9608-318C-42AF-91E3-E62A120EE9E8}" srcOrd="1" destOrd="0" presId="urn:microsoft.com/office/officeart/2008/layout/LinedList"/>
    <dgm:cxn modelId="{11F7F733-796F-4B23-BF32-AF4476988631}" type="presParOf" srcId="{5190E3F2-58EA-48A7-B095-9475858E6ACC}" destId="{10EDC2DE-3F09-4277-B5BA-04DE89408316}" srcOrd="20" destOrd="0" presId="urn:microsoft.com/office/officeart/2008/layout/LinedList"/>
    <dgm:cxn modelId="{AECFC7BB-D75F-450F-A2D9-EC53F6EF4F89}" type="presParOf" srcId="{5190E3F2-58EA-48A7-B095-9475858E6ACC}" destId="{B9AFDF16-9257-48A9-8942-56F2EE6B49BE}" srcOrd="21" destOrd="0" presId="urn:microsoft.com/office/officeart/2008/layout/LinedList"/>
    <dgm:cxn modelId="{3934DA45-D19D-40D3-BAA0-8F6FF6A9CD98}" type="presParOf" srcId="{B9AFDF16-9257-48A9-8942-56F2EE6B49BE}" destId="{0B4085BB-D35F-45E8-8BA0-CEF7402F1A00}" srcOrd="0" destOrd="0" presId="urn:microsoft.com/office/officeart/2008/layout/LinedList"/>
    <dgm:cxn modelId="{A7836D8D-51AC-493A-BB42-56CC4805B8BF}" type="presParOf" srcId="{B9AFDF16-9257-48A9-8942-56F2EE6B49BE}" destId="{CC8DA5FF-4442-4ED9-B9D5-160A7BA54058}" srcOrd="1" destOrd="0" presId="urn:microsoft.com/office/officeart/2008/layout/LinedList"/>
    <dgm:cxn modelId="{10C7C5AF-98BA-4A40-9A2C-5DCABB6A8BAB}" type="presParOf" srcId="{5190E3F2-58EA-48A7-B095-9475858E6ACC}" destId="{EAD6A7A3-3D6D-40D7-A2C5-D0C5C26B76F5}" srcOrd="22" destOrd="0" presId="urn:microsoft.com/office/officeart/2008/layout/LinedList"/>
    <dgm:cxn modelId="{835D09D6-AD31-4DD8-A2B0-52FD1F27360C}" type="presParOf" srcId="{5190E3F2-58EA-48A7-B095-9475858E6ACC}" destId="{64F48447-0410-4A97-B015-1D56EAEFD720}" srcOrd="23" destOrd="0" presId="urn:microsoft.com/office/officeart/2008/layout/LinedList"/>
    <dgm:cxn modelId="{01AD1777-0F96-4484-8215-950E66FF34FE}" type="presParOf" srcId="{64F48447-0410-4A97-B015-1D56EAEFD720}" destId="{00802C80-CE7F-42EC-8B41-37B5B8509A32}" srcOrd="0" destOrd="0" presId="urn:microsoft.com/office/officeart/2008/layout/LinedList"/>
    <dgm:cxn modelId="{727DAC2A-EBFA-4190-A258-C2539BF3DC22}" type="presParOf" srcId="{64F48447-0410-4A97-B015-1D56EAEFD720}" destId="{CF9649A7-EFA1-4B11-9FB6-0CC3B7ED98BC}" srcOrd="1" destOrd="0" presId="urn:microsoft.com/office/officeart/2008/layout/LinedList"/>
    <dgm:cxn modelId="{4E373201-550B-4EBD-BE7C-7C49C1D271EE}" type="presParOf" srcId="{5190E3F2-58EA-48A7-B095-9475858E6ACC}" destId="{08DF510D-C99E-4798-A29E-970DDC455240}" srcOrd="24" destOrd="0" presId="urn:microsoft.com/office/officeart/2008/layout/LinedList"/>
    <dgm:cxn modelId="{54A30FFF-6991-4A9E-80B3-333F82217204}" type="presParOf" srcId="{5190E3F2-58EA-48A7-B095-9475858E6ACC}" destId="{7BF8D9CC-2FB3-4642-A08A-8C36A29ACD77}" srcOrd="25" destOrd="0" presId="urn:microsoft.com/office/officeart/2008/layout/LinedList"/>
    <dgm:cxn modelId="{38092A04-F7C7-474C-B7AF-9DD3BE91D88B}" type="presParOf" srcId="{7BF8D9CC-2FB3-4642-A08A-8C36A29ACD77}" destId="{2AB257B7-19C5-4A66-B749-847FEEE2FAEA}" srcOrd="0" destOrd="0" presId="urn:microsoft.com/office/officeart/2008/layout/LinedList"/>
    <dgm:cxn modelId="{B852F109-1E09-4E9E-AECF-BD89E1D9B7F8}"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3" qsCatId="simple" csTypeId="urn:microsoft.com/office/officeart/2005/8/colors/colorful1#2" csCatId="colorful" phldr="1"/>
      <dgm:spPr/>
      <dgm:t>
        <a:bodyPr/>
        <a:lstStyle/>
        <a:p>
          <a:endParaRPr lang="en-US"/>
        </a:p>
      </dgm:t>
    </dgm:pt>
    <dgm:pt modelId="{08518C1C-B0C7-44BB-9349-BE59693F3369}">
      <dgm:prSet phldrT="[Text]" phldr="0" custT="1"/>
      <dgm:spPr/>
      <dgm:t>
        <a:bodyPr/>
        <a:lstStyle/>
        <a:p>
          <a:r>
            <a:rPr lang="en-US" sz="1800">
              <a:solidFill>
                <a:srgbClr val="444444"/>
              </a:solidFill>
              <a:latin typeface="+mn-lt"/>
              <a:ea typeface="Calibri"/>
              <a:cs typeface="Calibri"/>
            </a:rPr>
            <a:t>Barn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blir</a:t>
          </a:r>
          <a:r>
            <a:rPr lang="en-US" sz="1800">
              <a:solidFill>
                <a:srgbClr val="444444"/>
              </a:solidFill>
              <a:latin typeface="+mn-lt"/>
              <a:ea typeface="Calibri"/>
              <a:cs typeface="Calibri"/>
            </a:rPr>
            <a:t> lest for </a:t>
          </a:r>
          <a:r>
            <a:rPr lang="en-US" sz="1800" err="1">
              <a:solidFill>
                <a:srgbClr val="444444"/>
              </a:solidFill>
              <a:latin typeface="+mn-lt"/>
              <a:ea typeface="Calibri"/>
              <a:cs typeface="Calibri"/>
            </a:rPr>
            <a:t>tidlig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får</a:t>
          </a:r>
          <a:r>
            <a:rPr lang="en-US" sz="1800">
              <a:solidFill>
                <a:srgbClr val="444444"/>
              </a:solidFill>
              <a:latin typeface="+mn-lt"/>
              <a:ea typeface="Calibri"/>
              <a:cs typeface="Calibri"/>
            </a:rPr>
            <a:t> et </a:t>
          </a:r>
          <a:r>
            <a:rPr lang="en-US" sz="1800" err="1">
              <a:solidFill>
                <a:srgbClr val="444444"/>
              </a:solidFill>
              <a:latin typeface="+mn-lt"/>
              <a:ea typeface="Calibri"/>
              <a:cs typeface="Calibri"/>
            </a:rPr>
            <a:t>positivt</a:t>
          </a:r>
          <a:r>
            <a:rPr lang="en-US" sz="1800">
              <a:solidFill>
                <a:srgbClr val="444444"/>
              </a:solidFill>
              <a:latin typeface="+mn-lt"/>
              <a:ea typeface="Calibri"/>
              <a:cs typeface="Calibri"/>
            </a:rPr>
            <a:t> forhold </a:t>
          </a:r>
          <a:r>
            <a:rPr lang="en-US" sz="1800" err="1">
              <a:solidFill>
                <a:srgbClr val="444444"/>
              </a:solidFill>
              <a:latin typeface="+mn-lt"/>
              <a:ea typeface="Calibri"/>
              <a:cs typeface="Calibri"/>
            </a:rPr>
            <a:t>til</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bøker</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noe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sannsynligheten</a:t>
          </a:r>
          <a:r>
            <a:rPr lang="en-US" sz="1800">
              <a:solidFill>
                <a:srgbClr val="444444"/>
              </a:solidFill>
              <a:latin typeface="+mn-lt"/>
              <a:ea typeface="Calibri"/>
              <a:cs typeface="Calibri"/>
            </a:rPr>
            <a:t> for at de </a:t>
          </a:r>
          <a:r>
            <a:rPr lang="en-US" sz="1800" err="1">
              <a:solidFill>
                <a:srgbClr val="444444"/>
              </a:solidFill>
              <a:latin typeface="+mn-lt"/>
              <a:ea typeface="Calibri"/>
              <a:cs typeface="Calibri"/>
            </a:rPr>
            <a:t>leser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senere</a:t>
          </a:r>
          <a:r>
            <a:rPr lang="en-US" sz="1800">
              <a:solidFill>
                <a:srgbClr val="444444"/>
              </a:solidFill>
              <a:latin typeface="+mn-lt"/>
              <a:ea typeface="Calibri"/>
              <a:cs typeface="Calibri"/>
            </a:rPr>
            <a:t>.</a:t>
          </a:r>
          <a:endParaRPr lang="en-US" sz="1800">
            <a:latin typeface="+mn-lt"/>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D0E614FD-E508-4FA6-8E73-43F792CEFAC1}">
      <dgm:prSet phldrT="[Text]" phldr="0" custT="1"/>
      <dgm:spPr/>
      <dgm:t>
        <a:bodyPr/>
        <a:lstStyle/>
        <a:p>
          <a:pPr rtl="0"/>
          <a:r>
            <a:rPr lang="en-US" sz="1800" b="1">
              <a:solidFill>
                <a:schemeClr val="tx1"/>
              </a:solidFill>
              <a:latin typeface="+mn-lt"/>
              <a:ea typeface="Calibri"/>
              <a:cs typeface="Calibri"/>
            </a:rPr>
            <a:t>7</a:t>
          </a:r>
          <a:r>
            <a:rPr lang="en-US" sz="1800" b="1">
              <a:solidFill>
                <a:srgbClr val="444444"/>
              </a:solidFill>
              <a:latin typeface="+mn-lt"/>
              <a:ea typeface="Calibri"/>
              <a:cs typeface="Calibri"/>
            </a:rPr>
            <a:t>. </a:t>
          </a:r>
          <a:r>
            <a:rPr lang="en-US" sz="1800" b="1" err="1">
              <a:solidFill>
                <a:schemeClr val="tx1"/>
              </a:solidFill>
              <a:latin typeface="+mn-lt"/>
              <a:ea typeface="Calibri"/>
              <a:cs typeface="Calibri"/>
            </a:rPr>
            <a:t>Følelsesforståelse</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emosjonell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regulering</a:t>
          </a:r>
          <a:endParaRPr lang="en-US" sz="1800" b="1">
            <a:solidFill>
              <a:schemeClr val="tx1"/>
            </a:solidFill>
            <a:latin typeface="+mn-lt"/>
            <a:ea typeface="Calibri"/>
            <a:cs typeface="Calibri"/>
          </a:endParaRPr>
        </a:p>
      </dgm:t>
    </dgm:pt>
    <dgm:pt modelId="{7F53C742-A542-477A-A7CF-8CAEFC678ED4}" type="parTrans" cxnId="{59E74D94-F384-4DD8-B488-B8026512F641}">
      <dgm:prSet/>
      <dgm:spPr/>
      <dgm:t>
        <a:bodyPr/>
        <a:lstStyle/>
        <a:p>
          <a:endParaRPr lang="nb-NO"/>
        </a:p>
      </dgm:t>
    </dgm:pt>
    <dgm:pt modelId="{52911C3E-3064-433F-97E8-1B1478EC335E}" type="sibTrans" cxnId="{59E74D94-F384-4DD8-B488-B8026512F641}">
      <dgm:prSet/>
      <dgm:spPr/>
      <dgm:t>
        <a:bodyPr/>
        <a:lstStyle/>
        <a:p>
          <a:endParaRPr lang="nb-NO"/>
        </a:p>
      </dgm:t>
    </dgm:pt>
    <dgm:pt modelId="{023ACD37-E403-46DE-99E7-05284D833E02}">
      <dgm:prSet phldrT="[Text]" phldr="0" custT="1"/>
      <dgm:spPr/>
      <dgm:t>
        <a:bodyPr/>
        <a:lstStyle/>
        <a:p>
          <a:r>
            <a:rPr lang="en-US" sz="1800" b="0">
              <a:solidFill>
                <a:srgbClr val="444444"/>
              </a:solidFill>
              <a:latin typeface="+mn-lt"/>
              <a:ea typeface="Calibri"/>
              <a:cs typeface="Calibri"/>
            </a:rPr>
            <a:t>Barn </a:t>
          </a:r>
          <a:r>
            <a:rPr lang="en-US" sz="1800" b="0" err="1">
              <a:solidFill>
                <a:srgbClr val="444444"/>
              </a:solidFill>
              <a:latin typeface="+mn-lt"/>
              <a:ea typeface="Calibri"/>
              <a:cs typeface="Calibri"/>
            </a:rPr>
            <a:t>møter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i</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trygge</a:t>
          </a:r>
          <a:r>
            <a:rPr lang="en-US" sz="1800" b="0">
              <a:solidFill>
                <a:srgbClr val="444444"/>
              </a:solidFill>
              <a:latin typeface="+mn-lt"/>
              <a:ea typeface="Calibri"/>
              <a:cs typeface="Calibri"/>
            </a:rPr>
            <a:t> rammer og </a:t>
          </a:r>
          <a:r>
            <a:rPr lang="en-US" sz="1800" b="0" err="1">
              <a:solidFill>
                <a:srgbClr val="444444"/>
              </a:solidFill>
              <a:latin typeface="+mn-lt"/>
              <a:ea typeface="Calibri"/>
              <a:cs typeface="Calibri"/>
            </a:rPr>
            <a:t>lærer</a:t>
          </a:r>
          <a:r>
            <a:rPr lang="en-US" sz="1800" b="0">
              <a:solidFill>
                <a:srgbClr val="444444"/>
              </a:solidFill>
              <a:latin typeface="+mn-lt"/>
              <a:ea typeface="Calibri"/>
              <a:cs typeface="Calibri"/>
            </a:rPr>
            <a:t> å </a:t>
          </a:r>
          <a:r>
            <a:rPr lang="en-US" sz="1800" b="0" err="1">
              <a:solidFill>
                <a:srgbClr val="444444"/>
              </a:solidFill>
              <a:latin typeface="+mn-lt"/>
              <a:ea typeface="Calibri"/>
              <a:cs typeface="Calibri"/>
            </a:rPr>
            <a:t>gjenkjenne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sette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ord</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på</a:t>
          </a:r>
          <a:r>
            <a:rPr lang="en-US" sz="1800" b="0">
              <a:solidFill>
                <a:srgbClr val="444444"/>
              </a:solidFill>
              <a:latin typeface="+mn-lt"/>
              <a:ea typeface="Calibri"/>
              <a:cs typeface="Calibri"/>
            </a:rPr>
            <a:t> og </a:t>
          </a:r>
          <a:r>
            <a:rPr lang="en-US" sz="1800" b="0" err="1">
              <a:solidFill>
                <a:srgbClr val="444444"/>
              </a:solidFill>
              <a:latin typeface="+mn-lt"/>
              <a:ea typeface="Calibri"/>
              <a:cs typeface="Calibri"/>
            </a:rPr>
            <a:t>håndtere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egne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a:t>
          </a:r>
        </a:p>
      </dgm:t>
    </dgm:pt>
    <dgm:pt modelId="{487075FE-6CBC-4EE8-BD5E-CECBB28CFAD4}" type="parTrans" cxnId="{7517309B-5371-465C-B1B3-207843424B75}">
      <dgm:prSet/>
      <dgm:spPr/>
      <dgm:t>
        <a:bodyPr/>
        <a:lstStyle/>
        <a:p>
          <a:endParaRPr lang="nb-NO"/>
        </a:p>
      </dgm:t>
    </dgm:pt>
    <dgm:pt modelId="{A75A537F-09ED-4180-B00A-46367C91B878}" type="sibTrans" cxnId="{7517309B-5371-465C-B1B3-207843424B75}">
      <dgm:prSet/>
      <dgm:spPr/>
      <dgm:t>
        <a:bodyPr/>
        <a:lstStyle/>
        <a:p>
          <a:endParaRPr lang="nb-NO"/>
        </a:p>
      </dgm:t>
    </dgm:pt>
    <dgm:pt modelId="{58A3F9C7-CF31-4B9D-A3C8-EB9E64C3155D}">
      <dgm:prSet phldrT="[Text]" phldr="0" custT="1"/>
      <dgm:spPr/>
      <dgm:t>
        <a:bodyPr/>
        <a:lstStyle/>
        <a:p>
          <a:r>
            <a:rPr lang="en-US" sz="1800" b="1">
              <a:solidFill>
                <a:schemeClr val="tx1"/>
              </a:solidFill>
              <a:latin typeface="+mn-lt"/>
              <a:ea typeface="Calibri"/>
              <a:cs typeface="Calibri"/>
            </a:rPr>
            <a:t>8. </a:t>
          </a:r>
          <a:r>
            <a:rPr lang="en-US" sz="1800" b="1" err="1">
              <a:solidFill>
                <a:schemeClr val="tx1"/>
              </a:solidFill>
              <a:latin typeface="+mn-lt"/>
              <a:ea typeface="Calibri"/>
              <a:cs typeface="Calibri"/>
            </a:rPr>
            <a:t>Kroppsro</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stressreduksjon</a:t>
          </a:r>
          <a:endParaRPr lang="en-US" sz="1800" b="1">
            <a:solidFill>
              <a:schemeClr val="tx1"/>
            </a:solidFill>
            <a:latin typeface="+mn-lt"/>
            <a:ea typeface="Calibri"/>
            <a:cs typeface="Calibri"/>
          </a:endParaRPr>
        </a:p>
      </dgm:t>
    </dgm:pt>
    <dgm:pt modelId="{80B216E3-4C73-418E-9F6E-C4B8E28A8A0F}" type="parTrans" cxnId="{1ACAFC90-B85E-4541-9605-82932A77D785}">
      <dgm:prSet/>
      <dgm:spPr/>
      <dgm:t>
        <a:bodyPr/>
        <a:lstStyle/>
        <a:p>
          <a:endParaRPr lang="nb-NO"/>
        </a:p>
      </dgm:t>
    </dgm:pt>
    <dgm:pt modelId="{41B66E0A-1BFC-4BD7-B132-14579F67BE0E}" type="sibTrans" cxnId="{1ACAFC90-B85E-4541-9605-82932A77D785}">
      <dgm:prSet/>
      <dgm:spPr/>
      <dgm:t>
        <a:bodyPr/>
        <a:lstStyle/>
        <a:p>
          <a:endParaRPr lang="nb-NO"/>
        </a:p>
      </dgm:t>
    </dgm:pt>
    <dgm:pt modelId="{77F9EFC7-2446-4D9E-B1A2-61A1F81C8F93}">
      <dgm:prSet phldrT="[Text]" phldr="0" custT="1"/>
      <dgm:spPr/>
      <dgm:t>
        <a:bodyPr/>
        <a:lstStyle/>
        <a:p>
          <a:r>
            <a:rPr lang="en-US" sz="1800" err="1">
              <a:solidFill>
                <a:srgbClr val="444444"/>
              </a:solidFill>
              <a:latin typeface="+mn-lt"/>
              <a:ea typeface="Calibri"/>
              <a:cs typeface="Calibri"/>
            </a:rPr>
            <a:t>Lesestunder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gir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ro</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kroppen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tempoet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skaper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øyeblikk</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særlig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viktig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en</a:t>
          </a:r>
          <a:r>
            <a:rPr lang="en-US" sz="1800">
              <a:solidFill>
                <a:srgbClr val="444444"/>
              </a:solidFill>
              <a:latin typeface="+mn-lt"/>
              <a:ea typeface="Calibri"/>
              <a:cs typeface="Calibri"/>
            </a:rPr>
            <a:t> travel </a:t>
          </a:r>
          <a:r>
            <a:rPr lang="en-US" sz="1800" err="1">
              <a:solidFill>
                <a:srgbClr val="444444"/>
              </a:solidFill>
              <a:latin typeface="+mn-lt"/>
              <a:ea typeface="Calibri"/>
              <a:cs typeface="Calibri"/>
            </a:rPr>
            <a:t>hverdag</a:t>
          </a:r>
          <a:r>
            <a:rPr lang="en-US" sz="2000">
              <a:solidFill>
                <a:srgbClr val="444444"/>
              </a:solidFill>
              <a:latin typeface="Calibri"/>
              <a:ea typeface="Calibri"/>
              <a:cs typeface="Calibri"/>
            </a:rPr>
            <a:t>.</a:t>
          </a:r>
        </a:p>
      </dgm:t>
    </dgm:pt>
    <dgm:pt modelId="{D5782CD6-F359-4ED8-A319-F87F2B3AFE31}" type="parTrans" cxnId="{04D1CF79-183B-40F7-9B36-D09ACF5C3F79}">
      <dgm:prSet/>
      <dgm:spPr/>
      <dgm:t>
        <a:bodyPr/>
        <a:lstStyle/>
        <a:p>
          <a:endParaRPr lang="nb-NO"/>
        </a:p>
      </dgm:t>
    </dgm:pt>
    <dgm:pt modelId="{30426D9C-3349-4F2A-A39D-0C292261C6B8}" type="sibTrans" cxnId="{04D1CF79-183B-40F7-9B36-D09ACF5C3F79}">
      <dgm:prSet/>
      <dgm:spPr/>
      <dgm:t>
        <a:bodyPr/>
        <a:lstStyle/>
        <a:p>
          <a:endParaRPr lang="nb-NO"/>
        </a:p>
      </dgm:t>
    </dgm:pt>
    <dgm:pt modelId="{95DDAC40-DAD6-4BC2-A917-6FE1EF5E90F7}">
      <dgm:prSet phldrT="[Text]" phldr="0" custT="1"/>
      <dgm:spPr/>
      <dgm:t>
        <a:bodyPr/>
        <a:lstStyle/>
        <a:p>
          <a:r>
            <a:rPr lang="en-US" sz="1800" b="1">
              <a:solidFill>
                <a:schemeClr val="tx1"/>
              </a:solidFill>
              <a:latin typeface="+mn-lt"/>
              <a:ea typeface="Calibri"/>
              <a:cs typeface="Calibri"/>
            </a:rPr>
            <a:t>9. </a:t>
          </a:r>
          <a:r>
            <a:rPr lang="en-US" sz="1800" b="1" err="1">
              <a:solidFill>
                <a:schemeClr val="tx1"/>
              </a:solidFill>
              <a:latin typeface="+mn-lt"/>
              <a:ea typeface="Calibri"/>
              <a:cs typeface="Calibri"/>
            </a:rPr>
            <a:t>Styrket</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relasjon</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mellom</a:t>
          </a:r>
          <a:r>
            <a:rPr lang="en-US" sz="1800" b="1">
              <a:solidFill>
                <a:schemeClr val="tx1"/>
              </a:solidFill>
              <a:latin typeface="+mn-lt"/>
              <a:ea typeface="Calibri"/>
              <a:cs typeface="Calibri"/>
            </a:rPr>
            <a:t> barn og </a:t>
          </a:r>
          <a:r>
            <a:rPr lang="en-US" sz="1800" b="1" err="1">
              <a:solidFill>
                <a:schemeClr val="tx1"/>
              </a:solidFill>
              <a:latin typeface="+mn-lt"/>
              <a:ea typeface="Calibri"/>
              <a:cs typeface="Calibri"/>
            </a:rPr>
            <a:t>voksen</a:t>
          </a:r>
          <a:endParaRPr lang="en-US" sz="1800" b="1">
            <a:solidFill>
              <a:schemeClr val="tx1"/>
            </a:solidFill>
            <a:latin typeface="+mn-lt"/>
            <a:ea typeface="Calibri"/>
            <a:cs typeface="Calibri"/>
          </a:endParaRPr>
        </a:p>
      </dgm:t>
    </dgm:pt>
    <dgm:pt modelId="{39C145C9-1DA0-494F-B20D-FA22B8F717E3}" type="parTrans" cxnId="{5FCF49E3-29C2-46F3-BCBB-BEEC90ED2D67}">
      <dgm:prSet/>
      <dgm:spPr/>
      <dgm:t>
        <a:bodyPr/>
        <a:lstStyle/>
        <a:p>
          <a:endParaRPr lang="nb-NO"/>
        </a:p>
      </dgm:t>
    </dgm:pt>
    <dgm:pt modelId="{AE81425E-DD61-4A11-87F7-8E388D778618}" type="sibTrans" cxnId="{5FCF49E3-29C2-46F3-BCBB-BEEC90ED2D67}">
      <dgm:prSet/>
      <dgm:spPr/>
      <dgm:t>
        <a:bodyPr/>
        <a:lstStyle/>
        <a:p>
          <a:endParaRPr lang="nb-NO"/>
        </a:p>
      </dgm:t>
    </dgm:pt>
    <dgm:pt modelId="{11F0E1A4-474E-42F4-A2EF-99F8A976EC48}">
      <dgm:prSet phldrT="[Text]" phldr="0" custT="1"/>
      <dgm:spPr/>
      <dgm:t>
        <a:bodyPr/>
        <a:lstStyle/>
        <a:p>
          <a:r>
            <a:rPr lang="en-US" sz="1800">
              <a:solidFill>
                <a:srgbClr val="444444"/>
              </a:solidFill>
              <a:latin typeface="+mn-lt"/>
              <a:ea typeface="Calibri"/>
              <a:cs typeface="Calibri"/>
            </a:rPr>
            <a:t>Å lese </a:t>
          </a:r>
          <a:r>
            <a:rPr lang="en-US" sz="1800" err="1">
              <a:solidFill>
                <a:srgbClr val="444444"/>
              </a:solidFill>
              <a:latin typeface="+mn-lt"/>
              <a:ea typeface="Calibri"/>
              <a:cs typeface="Calibri"/>
            </a:rPr>
            <a:t>sammen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bygger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nærhet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trygghet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felles</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opplevelser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varer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langt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utover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lesestunden</a:t>
          </a:r>
          <a:r>
            <a:rPr lang="en-US" sz="1800">
              <a:solidFill>
                <a:srgbClr val="444444"/>
              </a:solidFill>
              <a:latin typeface="+mn-lt"/>
              <a:ea typeface="Calibri"/>
              <a:cs typeface="Calibri"/>
            </a:rPr>
            <a:t>.</a:t>
          </a:r>
        </a:p>
      </dgm:t>
    </dgm:pt>
    <dgm:pt modelId="{591B04C1-6C10-4F84-919F-47421396E85D}" type="parTrans" cxnId="{8965945E-12FC-4A72-99FF-AD791CCF1607}">
      <dgm:prSet/>
      <dgm:spPr/>
      <dgm:t>
        <a:bodyPr/>
        <a:lstStyle/>
        <a:p>
          <a:endParaRPr lang="nb-NO"/>
        </a:p>
      </dgm:t>
    </dgm:pt>
    <dgm:pt modelId="{26F8D258-2EE8-4DFD-8188-0C1C4B6EBF59}" type="sibTrans" cxnId="{8965945E-12FC-4A72-99FF-AD791CCF1607}">
      <dgm:prSet/>
      <dgm:spPr/>
      <dgm:t>
        <a:bodyPr/>
        <a:lstStyle/>
        <a:p>
          <a:endParaRPr lang="nb-NO"/>
        </a:p>
      </dgm:t>
    </dgm:pt>
    <dgm:pt modelId="{D1DD4D0A-2CCA-4AA6-AB9C-2896B118B586}">
      <dgm:prSet phldrT="[Text]" phldr="0" custT="1"/>
      <dgm:spPr/>
      <dgm:t>
        <a:bodyPr/>
        <a:lstStyle/>
        <a:p>
          <a:r>
            <a:rPr lang="en-US" sz="1800" b="1">
              <a:solidFill>
                <a:schemeClr val="tx1"/>
              </a:solidFill>
              <a:latin typeface="+mn-lt"/>
              <a:ea typeface="Calibri"/>
              <a:cs typeface="Calibri"/>
            </a:rPr>
            <a:t>10. </a:t>
          </a:r>
          <a:r>
            <a:rPr lang="en-US" sz="1800" b="1" err="1">
              <a:solidFill>
                <a:schemeClr val="tx1"/>
              </a:solidFill>
              <a:latin typeface="+mn-lt"/>
              <a:ea typeface="Calibri"/>
              <a:cs typeface="Calibri"/>
            </a:rPr>
            <a:t>Grunnlag</a:t>
          </a:r>
          <a:r>
            <a:rPr lang="en-US" sz="1800" b="1">
              <a:solidFill>
                <a:schemeClr val="tx1"/>
              </a:solidFill>
              <a:latin typeface="+mn-lt"/>
              <a:ea typeface="Calibri"/>
              <a:cs typeface="Calibri"/>
            </a:rPr>
            <a:t> for </a:t>
          </a:r>
          <a:r>
            <a:rPr lang="en-US" sz="1800" b="1" err="1">
              <a:solidFill>
                <a:schemeClr val="tx1"/>
              </a:solidFill>
              <a:latin typeface="+mn-lt"/>
              <a:ea typeface="Calibri"/>
              <a:cs typeface="Calibri"/>
            </a:rPr>
            <a:t>livslang</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leseglede</a:t>
          </a:r>
          <a:endParaRPr lang="en-US" sz="1800" b="1">
            <a:solidFill>
              <a:schemeClr val="tx1"/>
            </a:solidFill>
            <a:latin typeface="+mn-lt"/>
            <a:ea typeface="Calibri"/>
            <a:cs typeface="Calibri"/>
          </a:endParaRPr>
        </a:p>
      </dgm:t>
    </dgm:pt>
    <dgm:pt modelId="{4396E835-1F12-453F-923D-A163297A59BC}" type="parTrans" cxnId="{362447E4-C6E0-4CF5-9A48-6DFA9B310D3F}">
      <dgm:prSet/>
      <dgm:spPr/>
      <dgm:t>
        <a:bodyPr/>
        <a:lstStyle/>
        <a:p>
          <a:endParaRPr lang="nb-NO"/>
        </a:p>
      </dgm:t>
    </dgm:pt>
    <dgm:pt modelId="{B3D4A6C5-4F35-4678-B4D2-346CF2D19D00}" type="sibTrans" cxnId="{362447E4-C6E0-4CF5-9A48-6DFA9B310D3F}">
      <dgm:prSet/>
      <dgm:spPr/>
      <dgm:t>
        <a:bodyPr/>
        <a:lstStyle/>
        <a:p>
          <a:endParaRPr lang="nb-NO"/>
        </a:p>
      </dgm:t>
    </dgm:pt>
    <dgm:pt modelId="{B3FE7BCD-6011-4816-8B25-634BA81763A6}">
      <dgm:prSet phldrT="[Tekst]" custT="1"/>
      <dgm:spPr/>
      <dgm:t>
        <a:bodyPr/>
        <a:lstStyle/>
        <a:p>
          <a:r>
            <a:rPr lang="en-US" sz="1800" b="0" err="1">
              <a:solidFill>
                <a:schemeClr val="tx1"/>
              </a:solidFill>
              <a:latin typeface="+mn-lt"/>
              <a:ea typeface="Calibri"/>
              <a:cs typeface="Calibri"/>
            </a:rPr>
            <a:t>Historier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inviterer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til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spørsmål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undring</a:t>
          </a:r>
          <a:r>
            <a:rPr lang="en-US" sz="1800" b="0">
              <a:solidFill>
                <a:schemeClr val="tx1"/>
              </a:solidFill>
              <a:latin typeface="+mn-lt"/>
              <a:ea typeface="Calibri"/>
              <a:cs typeface="Calibri"/>
            </a:rPr>
            <a:t> og </a:t>
          </a:r>
          <a:r>
            <a:rPr lang="en-US" sz="1800" b="0" err="1">
              <a:solidFill>
                <a:schemeClr val="tx1"/>
              </a:solidFill>
              <a:latin typeface="+mn-lt"/>
              <a:ea typeface="Calibri"/>
              <a:cs typeface="Calibri"/>
            </a:rPr>
            <a:t>samtale</a:t>
          </a:r>
          <a:r>
            <a:rPr lang="en-US" sz="1800" b="0">
              <a:solidFill>
                <a:schemeClr val="tx1"/>
              </a:solidFill>
              <a:latin typeface="+mn-lt"/>
              <a:ea typeface="Calibri"/>
              <a:cs typeface="Calibri"/>
            </a:rPr>
            <a:t>. Barn </a:t>
          </a:r>
          <a:r>
            <a:rPr lang="en-US" sz="1800" b="0" err="1">
              <a:solidFill>
                <a:schemeClr val="tx1"/>
              </a:solidFill>
              <a:latin typeface="+mn-lt"/>
              <a:ea typeface="Calibri"/>
              <a:cs typeface="Calibri"/>
            </a:rPr>
            <a:t>lærer</a:t>
          </a:r>
          <a:r>
            <a:rPr lang="en-US" sz="1800" b="0">
              <a:solidFill>
                <a:schemeClr val="tx1"/>
              </a:solidFill>
              <a:latin typeface="+mn-lt"/>
              <a:ea typeface="Calibri"/>
              <a:cs typeface="Calibri"/>
            </a:rPr>
            <a:t> å </a:t>
          </a:r>
          <a:r>
            <a:rPr lang="en-US" sz="1800" b="0" err="1">
              <a:solidFill>
                <a:schemeClr val="tx1"/>
              </a:solidFill>
              <a:latin typeface="+mn-lt"/>
              <a:ea typeface="Calibri"/>
              <a:cs typeface="Calibri"/>
            </a:rPr>
            <a:t>tenke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selv</a:t>
          </a:r>
          <a:r>
            <a:rPr lang="en-US" sz="1800" b="0">
              <a:solidFill>
                <a:schemeClr val="tx1"/>
              </a:solidFill>
              <a:latin typeface="+mn-lt"/>
              <a:ea typeface="Calibri"/>
              <a:cs typeface="Calibri"/>
            </a:rPr>
            <a:t> og se ting </a:t>
          </a:r>
          <a:r>
            <a:rPr lang="en-US" sz="1800" b="0" err="1">
              <a:solidFill>
                <a:schemeClr val="tx1"/>
              </a:solidFill>
              <a:latin typeface="+mn-lt"/>
              <a:ea typeface="Calibri"/>
              <a:cs typeface="Calibri"/>
            </a:rPr>
            <a:t>fra</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flere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perspektiver</a:t>
          </a:r>
          <a:r>
            <a:rPr lang="en-US" sz="1700" b="0">
              <a:solidFill>
                <a:schemeClr val="tx1"/>
              </a:solidFill>
              <a:latin typeface="+mn-lt"/>
              <a:ea typeface="Calibri"/>
              <a:cs typeface="Calibri"/>
            </a:rPr>
            <a:t>.</a:t>
          </a:r>
          <a:endParaRPr lang="nb-NO" sz="1700"/>
        </a:p>
      </dgm:t>
    </dgm:pt>
    <dgm:pt modelId="{BD6D275A-2537-4FF9-9B50-A9FF5370301C}" type="parTrans" cxnId="{383C1D38-CF3A-462E-9307-0093F5EBB525}">
      <dgm:prSet/>
      <dgm:spPr/>
      <dgm:t>
        <a:bodyPr/>
        <a:lstStyle/>
        <a:p>
          <a:endParaRPr lang="nb-NO"/>
        </a:p>
      </dgm:t>
    </dgm:pt>
    <dgm:pt modelId="{21741A86-816F-4911-9D30-A63330C16E77}" type="sibTrans" cxnId="{383C1D38-CF3A-462E-9307-0093F5EBB525}">
      <dgm:prSet/>
      <dgm:spPr/>
      <dgm:t>
        <a:bodyPr/>
        <a:lstStyle/>
        <a:p>
          <a:endParaRPr lang="nb-NO"/>
        </a:p>
      </dgm:t>
    </dgm:pt>
    <dgm:pt modelId="{2866EF28-029A-4D2E-8C43-14E654FA6B65}">
      <dgm:prSet phldrT="[Tekst]" custT="1"/>
      <dgm:spPr/>
      <dgm:t>
        <a:bodyPr/>
        <a:lstStyle/>
        <a:p>
          <a:r>
            <a:rPr lang="en-US" sz="1800" b="1">
              <a:solidFill>
                <a:schemeClr val="tx1"/>
              </a:solidFill>
              <a:latin typeface="+mn-lt"/>
            </a:rPr>
            <a:t>6.</a:t>
          </a:r>
          <a:r>
            <a:rPr lang="en-US" sz="1800" b="1">
              <a:solidFill>
                <a:schemeClr val="tx1"/>
              </a:solidFill>
              <a:latin typeface="+mn-lt"/>
              <a:ea typeface="Calibri"/>
              <a:cs typeface="Calibri"/>
            </a:rPr>
            <a:t>Evne </a:t>
          </a:r>
          <a:r>
            <a:rPr lang="en-US" sz="1800" b="1" err="1">
              <a:solidFill>
                <a:schemeClr val="tx1"/>
              </a:solidFill>
              <a:latin typeface="+mn-lt"/>
              <a:ea typeface="Calibri"/>
              <a:cs typeface="Calibri"/>
            </a:rPr>
            <a:t>til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refleksjon</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tenkning</a:t>
          </a:r>
          <a:endParaRPr lang="nb-NO" sz="1800"/>
        </a:p>
      </dgm:t>
    </dgm:pt>
    <dgm:pt modelId="{C001A117-6452-4238-A44C-A36230EE3F25}" type="parTrans" cxnId="{9D7A92D4-82BC-4275-ADCD-21681C3331CC}">
      <dgm:prSet/>
      <dgm:spPr/>
      <dgm:t>
        <a:bodyPr/>
        <a:lstStyle/>
        <a:p>
          <a:endParaRPr lang="nb-NO"/>
        </a:p>
      </dgm:t>
    </dgm:pt>
    <dgm:pt modelId="{5A3E064F-BD6B-4917-B984-95594F8F97F5}" type="sibTrans" cxnId="{9D7A92D4-82BC-4275-ADCD-21681C3331CC}">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0619A3BE-567E-4353-9ED9-7FB32E024D41}" type="pres">
      <dgm:prSet presAssocID="{2866EF28-029A-4D2E-8C43-14E654FA6B65}" presName="thickLine" presStyleLbl="alignNode1" presStyleIdx="0" presStyleCnt="10"/>
      <dgm:spPr/>
    </dgm:pt>
    <dgm:pt modelId="{572A1730-1B15-40F3-8A87-F08EE8FF19E3}" type="pres">
      <dgm:prSet presAssocID="{2866EF28-029A-4D2E-8C43-14E654FA6B65}" presName="horz1" presStyleCnt="0"/>
      <dgm:spPr/>
    </dgm:pt>
    <dgm:pt modelId="{08AD7CE7-68A2-4A95-AE22-12E2AB00AC38}" type="pres">
      <dgm:prSet presAssocID="{2866EF28-029A-4D2E-8C43-14E654FA6B65}" presName="tx1" presStyleLbl="revTx" presStyleIdx="0" presStyleCnt="10"/>
      <dgm:spPr/>
    </dgm:pt>
    <dgm:pt modelId="{207A3B2C-B952-4641-A98E-9051DF6131AA}" type="pres">
      <dgm:prSet presAssocID="{2866EF28-029A-4D2E-8C43-14E654FA6B65}" presName="vert1" presStyleCnt="0"/>
      <dgm:spPr/>
    </dgm:pt>
    <dgm:pt modelId="{7CAB9E96-F007-4860-91F6-1EF477538C83}" type="pres">
      <dgm:prSet presAssocID="{B3FE7BCD-6011-4816-8B25-634BA81763A6}" presName="thickLine" presStyleLbl="alignNode1" presStyleIdx="1" presStyleCnt="10"/>
      <dgm:spPr/>
    </dgm:pt>
    <dgm:pt modelId="{5B27E1F8-D7C8-41A0-B32C-E881A0650948}" type="pres">
      <dgm:prSet presAssocID="{B3FE7BCD-6011-4816-8B25-634BA81763A6}" presName="horz1" presStyleCnt="0"/>
      <dgm:spPr/>
    </dgm:pt>
    <dgm:pt modelId="{CE53DF61-A29A-4EBD-AD4E-F20B7BC6D0A3}" type="pres">
      <dgm:prSet presAssocID="{B3FE7BCD-6011-4816-8B25-634BA81763A6}" presName="tx1" presStyleLbl="revTx" presStyleIdx="1" presStyleCnt="10"/>
      <dgm:spPr/>
    </dgm:pt>
    <dgm:pt modelId="{6930EFC2-B3A2-4C0B-B5DC-ADB3C267DE54}" type="pres">
      <dgm:prSet presAssocID="{B3FE7BCD-6011-4816-8B25-634BA81763A6}" presName="vert1" presStyleCnt="0"/>
      <dgm:spPr/>
    </dgm:pt>
    <dgm:pt modelId="{B40F9B5E-2E2E-48E6-9F90-36EBE5F342B2}" type="pres">
      <dgm:prSet presAssocID="{D0E614FD-E508-4FA6-8E73-43F792CEFAC1}" presName="thickLine" presStyleLbl="alignNode1" presStyleIdx="2" presStyleCnt="10"/>
      <dgm:spPr/>
    </dgm:pt>
    <dgm:pt modelId="{614877F2-1302-4A5B-A859-3633E3C2EC94}" type="pres">
      <dgm:prSet presAssocID="{D0E614FD-E508-4FA6-8E73-43F792CEFAC1}" presName="horz1" presStyleCnt="0"/>
      <dgm:spPr/>
    </dgm:pt>
    <dgm:pt modelId="{F0316A05-6178-4187-BAC2-C78EBEBB835B}" type="pres">
      <dgm:prSet presAssocID="{D0E614FD-E508-4FA6-8E73-43F792CEFAC1}" presName="tx1" presStyleLbl="revTx" presStyleIdx="2" presStyleCnt="10"/>
      <dgm:spPr/>
    </dgm:pt>
    <dgm:pt modelId="{4CF39CF2-CD81-4CA1-9AB7-983C6DFB8645}" type="pres">
      <dgm:prSet presAssocID="{D0E614FD-E508-4FA6-8E73-43F792CEFAC1}" presName="vert1" presStyleCnt="0"/>
      <dgm:spPr/>
    </dgm:pt>
    <dgm:pt modelId="{AC33FA3C-F276-4BC0-A7E1-551DE6590EF4}" type="pres">
      <dgm:prSet presAssocID="{023ACD37-E403-46DE-99E7-05284D833E02}" presName="thickLine" presStyleLbl="alignNode1" presStyleIdx="3" presStyleCnt="10"/>
      <dgm:spPr/>
    </dgm:pt>
    <dgm:pt modelId="{0D9F9BC6-FD8C-449D-92C7-3D32AB7BC79D}" type="pres">
      <dgm:prSet presAssocID="{023ACD37-E403-46DE-99E7-05284D833E02}" presName="horz1" presStyleCnt="0"/>
      <dgm:spPr/>
    </dgm:pt>
    <dgm:pt modelId="{834D0563-D101-4367-A91D-D392A30B9A02}" type="pres">
      <dgm:prSet presAssocID="{023ACD37-E403-46DE-99E7-05284D833E02}" presName="tx1" presStyleLbl="revTx" presStyleIdx="3" presStyleCnt="10"/>
      <dgm:spPr/>
    </dgm:pt>
    <dgm:pt modelId="{7A5B66A6-4FE1-4F1F-A515-4B38DA0DFCE3}" type="pres">
      <dgm:prSet presAssocID="{023ACD37-E403-46DE-99E7-05284D833E02}" presName="vert1" presStyleCnt="0"/>
      <dgm:spPr/>
    </dgm:pt>
    <dgm:pt modelId="{CEA2487C-A56D-44DE-B748-50E64857F3F3}" type="pres">
      <dgm:prSet presAssocID="{58A3F9C7-CF31-4B9D-A3C8-EB9E64C3155D}" presName="thickLine" presStyleLbl="alignNode1" presStyleIdx="4" presStyleCnt="10"/>
      <dgm:spPr/>
    </dgm:pt>
    <dgm:pt modelId="{81BB8EE2-CB45-4372-9108-BC3C7E8AA6BB}" type="pres">
      <dgm:prSet presAssocID="{58A3F9C7-CF31-4B9D-A3C8-EB9E64C3155D}" presName="horz1" presStyleCnt="0"/>
      <dgm:spPr/>
    </dgm:pt>
    <dgm:pt modelId="{946EC285-934A-4D8F-AF68-DA0E41201F2B}" type="pres">
      <dgm:prSet presAssocID="{58A3F9C7-CF31-4B9D-A3C8-EB9E64C3155D}" presName="tx1" presStyleLbl="revTx" presStyleIdx="4" presStyleCnt="10"/>
      <dgm:spPr/>
    </dgm:pt>
    <dgm:pt modelId="{A83D6BB9-4A7C-4BF2-AE92-A5ADABE6F612}" type="pres">
      <dgm:prSet presAssocID="{58A3F9C7-CF31-4B9D-A3C8-EB9E64C3155D}" presName="vert1" presStyleCnt="0"/>
      <dgm:spPr/>
    </dgm:pt>
    <dgm:pt modelId="{8227F1B5-AA67-44FA-81CC-302F189766CC}" type="pres">
      <dgm:prSet presAssocID="{77F9EFC7-2446-4D9E-B1A2-61A1F81C8F93}" presName="thickLine" presStyleLbl="alignNode1" presStyleIdx="5" presStyleCnt="10"/>
      <dgm:spPr/>
    </dgm:pt>
    <dgm:pt modelId="{E2AD0A28-ADC1-4758-85DB-E095B0AD302F}" type="pres">
      <dgm:prSet presAssocID="{77F9EFC7-2446-4D9E-B1A2-61A1F81C8F93}" presName="horz1" presStyleCnt="0"/>
      <dgm:spPr/>
    </dgm:pt>
    <dgm:pt modelId="{7E3F201D-9A90-49E3-A264-6ADCC9161F65}" type="pres">
      <dgm:prSet presAssocID="{77F9EFC7-2446-4D9E-B1A2-61A1F81C8F93}" presName="tx1" presStyleLbl="revTx" presStyleIdx="5" presStyleCnt="10"/>
      <dgm:spPr/>
    </dgm:pt>
    <dgm:pt modelId="{FF06B6F0-04FF-4B1F-94F8-D864B0FC7834}" type="pres">
      <dgm:prSet presAssocID="{77F9EFC7-2446-4D9E-B1A2-61A1F81C8F93}" presName="vert1" presStyleCnt="0"/>
      <dgm:spPr/>
    </dgm:pt>
    <dgm:pt modelId="{BB9E4C34-DC41-45E5-B05B-6C57EE5216B7}" type="pres">
      <dgm:prSet presAssocID="{95DDAC40-DAD6-4BC2-A917-6FE1EF5E90F7}" presName="thickLine" presStyleLbl="alignNode1" presStyleIdx="6" presStyleCnt="10"/>
      <dgm:spPr/>
    </dgm:pt>
    <dgm:pt modelId="{CB350E2E-6E6A-4C97-B9BB-CC331F4BD298}" type="pres">
      <dgm:prSet presAssocID="{95DDAC40-DAD6-4BC2-A917-6FE1EF5E90F7}" presName="horz1" presStyleCnt="0"/>
      <dgm:spPr/>
    </dgm:pt>
    <dgm:pt modelId="{65A50761-570C-42A0-8453-3978DA397F9E}" type="pres">
      <dgm:prSet presAssocID="{95DDAC40-DAD6-4BC2-A917-6FE1EF5E90F7}" presName="tx1" presStyleLbl="revTx" presStyleIdx="6" presStyleCnt="10"/>
      <dgm:spPr/>
    </dgm:pt>
    <dgm:pt modelId="{8C0ABD88-74AE-44D4-AF63-D2E1AF48B35C}" type="pres">
      <dgm:prSet presAssocID="{95DDAC40-DAD6-4BC2-A917-6FE1EF5E90F7}" presName="vert1" presStyleCnt="0"/>
      <dgm:spPr/>
    </dgm:pt>
    <dgm:pt modelId="{8A1EE824-3E99-4023-B9B1-428ADF6B3E63}" type="pres">
      <dgm:prSet presAssocID="{11F0E1A4-474E-42F4-A2EF-99F8A976EC48}" presName="thickLine" presStyleLbl="alignNode1" presStyleIdx="7" presStyleCnt="10"/>
      <dgm:spPr/>
    </dgm:pt>
    <dgm:pt modelId="{4478EB1F-E103-432C-8844-8C4C5DF953E5}" type="pres">
      <dgm:prSet presAssocID="{11F0E1A4-474E-42F4-A2EF-99F8A976EC48}" presName="horz1" presStyleCnt="0"/>
      <dgm:spPr/>
    </dgm:pt>
    <dgm:pt modelId="{375E3A94-0ECD-49DC-90E2-FA7E933ED1B8}" type="pres">
      <dgm:prSet presAssocID="{11F0E1A4-474E-42F4-A2EF-99F8A976EC48}" presName="tx1" presStyleLbl="revTx" presStyleIdx="7" presStyleCnt="10"/>
      <dgm:spPr/>
    </dgm:pt>
    <dgm:pt modelId="{D43E551B-8D42-40AD-8ED6-80E015800AD9}" type="pres">
      <dgm:prSet presAssocID="{11F0E1A4-474E-42F4-A2EF-99F8A976EC48}" presName="vert1" presStyleCnt="0"/>
      <dgm:spPr/>
    </dgm:pt>
    <dgm:pt modelId="{CD33324B-6199-4E0E-A770-CFAAB84C87AD}" type="pres">
      <dgm:prSet presAssocID="{D1DD4D0A-2CCA-4AA6-AB9C-2896B118B586}" presName="thickLine" presStyleLbl="alignNode1" presStyleIdx="8" presStyleCnt="10"/>
      <dgm:spPr/>
    </dgm:pt>
    <dgm:pt modelId="{69A5B23A-1FE3-4A85-8329-6AEE9831B09D}" type="pres">
      <dgm:prSet presAssocID="{D1DD4D0A-2CCA-4AA6-AB9C-2896B118B586}" presName="horz1" presStyleCnt="0"/>
      <dgm:spPr/>
    </dgm:pt>
    <dgm:pt modelId="{B276CA1E-9D43-407D-9576-1A31089D607D}" type="pres">
      <dgm:prSet presAssocID="{D1DD4D0A-2CCA-4AA6-AB9C-2896B118B586}" presName="tx1" presStyleLbl="revTx" presStyleIdx="8" presStyleCnt="10"/>
      <dgm:spPr/>
    </dgm:pt>
    <dgm:pt modelId="{DAF675CA-F81F-45CC-BFB3-BE1191B59D9B}" type="pres">
      <dgm:prSet presAssocID="{D1DD4D0A-2CCA-4AA6-AB9C-2896B118B586}" presName="vert1" presStyleCnt="0"/>
      <dgm:spPr/>
    </dgm:pt>
    <dgm:pt modelId="{08DF510D-C99E-4798-A29E-970DDC455240}" type="pres">
      <dgm:prSet presAssocID="{08518C1C-B0C7-44BB-9349-BE59693F3369}" presName="thickLine" presStyleLbl="alignNode1" presStyleIdx="9" presStyleCnt="10"/>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9" presStyleCnt="10"/>
      <dgm:spPr/>
    </dgm:pt>
    <dgm:pt modelId="{3D822EE3-32E2-47DF-9C98-600A9BF9A3AE}" type="pres">
      <dgm:prSet presAssocID="{08518C1C-B0C7-44BB-9349-BE59693F3369}" presName="vert1" presStyleCnt="0"/>
      <dgm:spPr/>
    </dgm:pt>
  </dgm:ptLst>
  <dgm:cxnLst>
    <dgm:cxn modelId="{24D20724-4390-487F-A1D0-E021FEF28178}" type="presOf" srcId="{9B3776DA-0448-479F-9F40-6C866491E72A}" destId="{5190E3F2-58EA-48A7-B095-9475858E6ACC}" srcOrd="0" destOrd="0" presId="urn:microsoft.com/office/officeart/2008/layout/LinedList"/>
    <dgm:cxn modelId="{383C1D38-CF3A-462E-9307-0093F5EBB525}" srcId="{9B3776DA-0448-479F-9F40-6C866491E72A}" destId="{B3FE7BCD-6011-4816-8B25-634BA81763A6}" srcOrd="1" destOrd="0" parTransId="{BD6D275A-2537-4FF9-9B50-A9FF5370301C}" sibTransId="{21741A86-816F-4911-9D30-A63330C16E77}"/>
    <dgm:cxn modelId="{458EC43C-F692-475D-8A53-AF29436FE35E}" type="presOf" srcId="{08518C1C-B0C7-44BB-9349-BE59693F3369}" destId="{2AB257B7-19C5-4A66-B749-847FEEE2FAEA}" srcOrd="0" destOrd="0" presId="urn:microsoft.com/office/officeart/2008/layout/LinedList"/>
    <dgm:cxn modelId="{4D33493D-5695-4998-AB37-5E53C18752CC}" type="presOf" srcId="{D0E614FD-E508-4FA6-8E73-43F792CEFAC1}" destId="{F0316A05-6178-4187-BAC2-C78EBEBB835B}" srcOrd="0" destOrd="0" presId="urn:microsoft.com/office/officeart/2008/layout/LinedList"/>
    <dgm:cxn modelId="{8965945E-12FC-4A72-99FF-AD791CCF1607}" srcId="{9B3776DA-0448-479F-9F40-6C866491E72A}" destId="{11F0E1A4-474E-42F4-A2EF-99F8A976EC48}" srcOrd="7" destOrd="0" parTransId="{591B04C1-6C10-4F84-919F-47421396E85D}" sibTransId="{26F8D258-2EE8-4DFD-8188-0C1C4B6EBF59}"/>
    <dgm:cxn modelId="{87DDCD43-A784-445E-AB7A-14E68BD6F273}" type="presOf" srcId="{77F9EFC7-2446-4D9E-B1A2-61A1F81C8F93}" destId="{7E3F201D-9A90-49E3-A264-6ADCC9161F65}" srcOrd="0" destOrd="0" presId="urn:microsoft.com/office/officeart/2008/layout/LinedList"/>
    <dgm:cxn modelId="{77735772-4452-4570-B569-DCA79DA3E5FD}" type="presOf" srcId="{58A3F9C7-CF31-4B9D-A3C8-EB9E64C3155D}" destId="{946EC285-934A-4D8F-AF68-DA0E41201F2B}" srcOrd="0" destOrd="0" presId="urn:microsoft.com/office/officeart/2008/layout/LinedList"/>
    <dgm:cxn modelId="{04D1CF79-183B-40F7-9B36-D09ACF5C3F79}" srcId="{9B3776DA-0448-479F-9F40-6C866491E72A}" destId="{77F9EFC7-2446-4D9E-B1A2-61A1F81C8F93}" srcOrd="5" destOrd="0" parTransId="{D5782CD6-F359-4ED8-A319-F87F2B3AFE31}" sibTransId="{30426D9C-3349-4F2A-A39D-0C292261C6B8}"/>
    <dgm:cxn modelId="{1ACAFC90-B85E-4541-9605-82932A77D785}" srcId="{9B3776DA-0448-479F-9F40-6C866491E72A}" destId="{58A3F9C7-CF31-4B9D-A3C8-EB9E64C3155D}" srcOrd="4" destOrd="0" parTransId="{80B216E3-4C73-418E-9F6E-C4B8E28A8A0F}" sibTransId="{41B66E0A-1BFC-4BD7-B132-14579F67BE0E}"/>
    <dgm:cxn modelId="{59E74D94-F384-4DD8-B488-B8026512F641}" srcId="{9B3776DA-0448-479F-9F40-6C866491E72A}" destId="{D0E614FD-E508-4FA6-8E73-43F792CEFAC1}" srcOrd="2" destOrd="0" parTransId="{7F53C742-A542-477A-A7CF-8CAEFC678ED4}" sibTransId="{52911C3E-3064-433F-97E8-1B1478EC335E}"/>
    <dgm:cxn modelId="{9B081B96-3D59-4EEC-A9C7-D70609E1FC20}" type="presOf" srcId="{11F0E1A4-474E-42F4-A2EF-99F8A976EC48}" destId="{375E3A94-0ECD-49DC-90E2-FA7E933ED1B8}" srcOrd="0" destOrd="0" presId="urn:microsoft.com/office/officeart/2008/layout/LinedList"/>
    <dgm:cxn modelId="{7517309B-5371-465C-B1B3-207843424B75}" srcId="{9B3776DA-0448-479F-9F40-6C866491E72A}" destId="{023ACD37-E403-46DE-99E7-05284D833E02}" srcOrd="3" destOrd="0" parTransId="{487075FE-6CBC-4EE8-BD5E-CECBB28CFAD4}" sibTransId="{A75A537F-09ED-4180-B00A-46367C91B878}"/>
    <dgm:cxn modelId="{704F82B2-6BD9-4007-B160-CAF708E11ACF}" srcId="{9B3776DA-0448-479F-9F40-6C866491E72A}" destId="{08518C1C-B0C7-44BB-9349-BE59693F3369}" srcOrd="9" destOrd="0" parTransId="{BE3A3F31-9C19-4A33-AAAF-FCDB49A6BECB}" sibTransId="{93AC693D-C7CB-4D56-9EA0-62345B448380}"/>
    <dgm:cxn modelId="{E4CDCBB4-548E-46BD-B7D0-2D41F5BDA464}" type="presOf" srcId="{D1DD4D0A-2CCA-4AA6-AB9C-2896B118B586}" destId="{B276CA1E-9D43-407D-9576-1A31089D607D}" srcOrd="0" destOrd="0" presId="urn:microsoft.com/office/officeart/2008/layout/LinedList"/>
    <dgm:cxn modelId="{DFA748C5-2F51-4B9F-8288-371D1C0A7517}" type="presOf" srcId="{95DDAC40-DAD6-4BC2-A917-6FE1EF5E90F7}" destId="{65A50761-570C-42A0-8453-3978DA397F9E}" srcOrd="0" destOrd="0" presId="urn:microsoft.com/office/officeart/2008/layout/LinedList"/>
    <dgm:cxn modelId="{9D7A92D4-82BC-4275-ADCD-21681C3331CC}" srcId="{9B3776DA-0448-479F-9F40-6C866491E72A}" destId="{2866EF28-029A-4D2E-8C43-14E654FA6B65}" srcOrd="0" destOrd="0" parTransId="{C001A117-6452-4238-A44C-A36230EE3F25}" sibTransId="{5A3E064F-BD6B-4917-B984-95594F8F97F5}"/>
    <dgm:cxn modelId="{5FCF49E3-29C2-46F3-BCBB-BEEC90ED2D67}" srcId="{9B3776DA-0448-479F-9F40-6C866491E72A}" destId="{95DDAC40-DAD6-4BC2-A917-6FE1EF5E90F7}" srcOrd="6" destOrd="0" parTransId="{39C145C9-1DA0-494F-B20D-FA22B8F717E3}" sibTransId="{AE81425E-DD61-4A11-87F7-8E388D778618}"/>
    <dgm:cxn modelId="{362447E4-C6E0-4CF5-9A48-6DFA9B310D3F}" srcId="{9B3776DA-0448-479F-9F40-6C866491E72A}" destId="{D1DD4D0A-2CCA-4AA6-AB9C-2896B118B586}" srcOrd="8" destOrd="0" parTransId="{4396E835-1F12-453F-923D-A163297A59BC}" sibTransId="{B3D4A6C5-4F35-4678-B4D2-346CF2D19D00}"/>
    <dgm:cxn modelId="{E4DD7DE7-7A6E-4A3D-AE8D-4E47D6E3868D}" type="presOf" srcId="{2866EF28-029A-4D2E-8C43-14E654FA6B65}" destId="{08AD7CE7-68A2-4A95-AE22-12E2AB00AC38}" srcOrd="0" destOrd="0" presId="urn:microsoft.com/office/officeart/2008/layout/LinedList"/>
    <dgm:cxn modelId="{07B9A7EC-4BC6-4033-9481-60FAEDC9EC84}" type="presOf" srcId="{B3FE7BCD-6011-4816-8B25-634BA81763A6}" destId="{CE53DF61-A29A-4EBD-AD4E-F20B7BC6D0A3}" srcOrd="0" destOrd="0" presId="urn:microsoft.com/office/officeart/2008/layout/LinedList"/>
    <dgm:cxn modelId="{C57769F1-7B8B-4183-AB9F-7739BABC8D62}" type="presOf" srcId="{023ACD37-E403-46DE-99E7-05284D833E02}" destId="{834D0563-D101-4367-A91D-D392A30B9A02}" srcOrd="0" destOrd="0" presId="urn:microsoft.com/office/officeart/2008/layout/LinedList"/>
    <dgm:cxn modelId="{E7E9A4F2-DC34-4A23-9C4C-96069640DF75}" type="presParOf" srcId="{5190E3F2-58EA-48A7-B095-9475858E6ACC}" destId="{0619A3BE-567E-4353-9ED9-7FB32E024D41}" srcOrd="0" destOrd="0" presId="urn:microsoft.com/office/officeart/2008/layout/LinedList"/>
    <dgm:cxn modelId="{FEC8045D-B44E-4833-8F21-7C6D19DE5280}" type="presParOf" srcId="{5190E3F2-58EA-48A7-B095-9475858E6ACC}" destId="{572A1730-1B15-40F3-8A87-F08EE8FF19E3}" srcOrd="1" destOrd="0" presId="urn:microsoft.com/office/officeart/2008/layout/LinedList"/>
    <dgm:cxn modelId="{03AC5511-16D7-4537-9B90-092B50EA4F69}" type="presParOf" srcId="{572A1730-1B15-40F3-8A87-F08EE8FF19E3}" destId="{08AD7CE7-68A2-4A95-AE22-12E2AB00AC38}" srcOrd="0" destOrd="0" presId="urn:microsoft.com/office/officeart/2008/layout/LinedList"/>
    <dgm:cxn modelId="{E15F53C1-3F6C-46FF-A3C5-0271C38B331C}" type="presParOf" srcId="{572A1730-1B15-40F3-8A87-F08EE8FF19E3}" destId="{207A3B2C-B952-4641-A98E-9051DF6131AA}" srcOrd="1" destOrd="0" presId="urn:microsoft.com/office/officeart/2008/layout/LinedList"/>
    <dgm:cxn modelId="{0B560499-FE43-4D18-BEFC-7465722995C9}" type="presParOf" srcId="{5190E3F2-58EA-48A7-B095-9475858E6ACC}" destId="{7CAB9E96-F007-4860-91F6-1EF477538C83}" srcOrd="2" destOrd="0" presId="urn:microsoft.com/office/officeart/2008/layout/LinedList"/>
    <dgm:cxn modelId="{5FBC92D2-7B09-4F8C-A3F1-FFE8900066E9}" type="presParOf" srcId="{5190E3F2-58EA-48A7-B095-9475858E6ACC}" destId="{5B27E1F8-D7C8-41A0-B32C-E881A0650948}" srcOrd="3" destOrd="0" presId="urn:microsoft.com/office/officeart/2008/layout/LinedList"/>
    <dgm:cxn modelId="{B8325F75-D70D-4295-893B-E4297C5FBD86}" type="presParOf" srcId="{5B27E1F8-D7C8-41A0-B32C-E881A0650948}" destId="{CE53DF61-A29A-4EBD-AD4E-F20B7BC6D0A3}" srcOrd="0" destOrd="0" presId="urn:microsoft.com/office/officeart/2008/layout/LinedList"/>
    <dgm:cxn modelId="{611D3F29-1440-4233-89A5-83C4AC2FAF9E}" type="presParOf" srcId="{5B27E1F8-D7C8-41A0-B32C-E881A0650948}" destId="{6930EFC2-B3A2-4C0B-B5DC-ADB3C267DE54}" srcOrd="1" destOrd="0" presId="urn:microsoft.com/office/officeart/2008/layout/LinedList"/>
    <dgm:cxn modelId="{9F756753-779B-4875-B143-1AAB195A7613}" type="presParOf" srcId="{5190E3F2-58EA-48A7-B095-9475858E6ACC}" destId="{B40F9B5E-2E2E-48E6-9F90-36EBE5F342B2}" srcOrd="4" destOrd="0" presId="urn:microsoft.com/office/officeart/2008/layout/LinedList"/>
    <dgm:cxn modelId="{D740A2CD-E0B1-486A-93D6-2098A8F0C374}" type="presParOf" srcId="{5190E3F2-58EA-48A7-B095-9475858E6ACC}" destId="{614877F2-1302-4A5B-A859-3633E3C2EC94}" srcOrd="5" destOrd="0" presId="urn:microsoft.com/office/officeart/2008/layout/LinedList"/>
    <dgm:cxn modelId="{66853454-FC52-4506-9793-75B91B9FB094}" type="presParOf" srcId="{614877F2-1302-4A5B-A859-3633E3C2EC94}" destId="{F0316A05-6178-4187-BAC2-C78EBEBB835B}" srcOrd="0" destOrd="0" presId="urn:microsoft.com/office/officeart/2008/layout/LinedList"/>
    <dgm:cxn modelId="{BBD6318C-09B6-4934-B46A-3FF4BFA1C526}" type="presParOf" srcId="{614877F2-1302-4A5B-A859-3633E3C2EC94}" destId="{4CF39CF2-CD81-4CA1-9AB7-983C6DFB8645}" srcOrd="1" destOrd="0" presId="urn:microsoft.com/office/officeart/2008/layout/LinedList"/>
    <dgm:cxn modelId="{F161F0BC-1D2C-4C00-893B-EFC7946EEB0C}" type="presParOf" srcId="{5190E3F2-58EA-48A7-B095-9475858E6ACC}" destId="{AC33FA3C-F276-4BC0-A7E1-551DE6590EF4}" srcOrd="6" destOrd="0" presId="urn:microsoft.com/office/officeart/2008/layout/LinedList"/>
    <dgm:cxn modelId="{18BBC18A-33BB-4F59-A96B-AEBAC2E18F04}" type="presParOf" srcId="{5190E3F2-58EA-48A7-B095-9475858E6ACC}" destId="{0D9F9BC6-FD8C-449D-92C7-3D32AB7BC79D}" srcOrd="7" destOrd="0" presId="urn:microsoft.com/office/officeart/2008/layout/LinedList"/>
    <dgm:cxn modelId="{8F679FEB-B8DB-41AE-BB4E-15EA4BB923EE}" type="presParOf" srcId="{0D9F9BC6-FD8C-449D-92C7-3D32AB7BC79D}" destId="{834D0563-D101-4367-A91D-D392A30B9A02}" srcOrd="0" destOrd="0" presId="urn:microsoft.com/office/officeart/2008/layout/LinedList"/>
    <dgm:cxn modelId="{D06685ED-B167-4E6E-AFF1-64FFD4C6D6E3}" type="presParOf" srcId="{0D9F9BC6-FD8C-449D-92C7-3D32AB7BC79D}" destId="{7A5B66A6-4FE1-4F1F-A515-4B38DA0DFCE3}" srcOrd="1" destOrd="0" presId="urn:microsoft.com/office/officeart/2008/layout/LinedList"/>
    <dgm:cxn modelId="{2A2E0ADD-974F-4805-AECB-F2743130878E}" type="presParOf" srcId="{5190E3F2-58EA-48A7-B095-9475858E6ACC}" destId="{CEA2487C-A56D-44DE-B748-50E64857F3F3}" srcOrd="8" destOrd="0" presId="urn:microsoft.com/office/officeart/2008/layout/LinedList"/>
    <dgm:cxn modelId="{8CF27B88-B1A5-46FE-BFF6-95BAAE46B118}" type="presParOf" srcId="{5190E3F2-58EA-48A7-B095-9475858E6ACC}" destId="{81BB8EE2-CB45-4372-9108-BC3C7E8AA6BB}" srcOrd="9" destOrd="0" presId="urn:microsoft.com/office/officeart/2008/layout/LinedList"/>
    <dgm:cxn modelId="{7F2FD617-6E00-4FAE-819A-691F65CA6C97}" type="presParOf" srcId="{81BB8EE2-CB45-4372-9108-BC3C7E8AA6BB}" destId="{946EC285-934A-4D8F-AF68-DA0E41201F2B}" srcOrd="0" destOrd="0" presId="urn:microsoft.com/office/officeart/2008/layout/LinedList"/>
    <dgm:cxn modelId="{1FFAECCB-D259-40F9-A7B9-FA9E556B98B7}" type="presParOf" srcId="{81BB8EE2-CB45-4372-9108-BC3C7E8AA6BB}" destId="{A83D6BB9-4A7C-4BF2-AE92-A5ADABE6F612}" srcOrd="1" destOrd="0" presId="urn:microsoft.com/office/officeart/2008/layout/LinedList"/>
    <dgm:cxn modelId="{F637C474-7E22-49BA-83FF-23EF70296999}" type="presParOf" srcId="{5190E3F2-58EA-48A7-B095-9475858E6ACC}" destId="{8227F1B5-AA67-44FA-81CC-302F189766CC}" srcOrd="10" destOrd="0" presId="urn:microsoft.com/office/officeart/2008/layout/LinedList"/>
    <dgm:cxn modelId="{4CECEF54-F260-4C5D-B57E-A0C2B4875851}" type="presParOf" srcId="{5190E3F2-58EA-48A7-B095-9475858E6ACC}" destId="{E2AD0A28-ADC1-4758-85DB-E095B0AD302F}" srcOrd="11" destOrd="0" presId="urn:microsoft.com/office/officeart/2008/layout/LinedList"/>
    <dgm:cxn modelId="{0A5DCF22-2AC2-4C71-BF68-9B0D0D6E6EE1}" type="presParOf" srcId="{E2AD0A28-ADC1-4758-85DB-E095B0AD302F}" destId="{7E3F201D-9A90-49E3-A264-6ADCC9161F65}" srcOrd="0" destOrd="0" presId="urn:microsoft.com/office/officeart/2008/layout/LinedList"/>
    <dgm:cxn modelId="{9E1BB203-6EA6-4A56-A44F-38B5B8065698}" type="presParOf" srcId="{E2AD0A28-ADC1-4758-85DB-E095B0AD302F}" destId="{FF06B6F0-04FF-4B1F-94F8-D864B0FC7834}" srcOrd="1" destOrd="0" presId="urn:microsoft.com/office/officeart/2008/layout/LinedList"/>
    <dgm:cxn modelId="{358C983E-3489-477E-8F6C-2B3E75E8B16D}" type="presParOf" srcId="{5190E3F2-58EA-48A7-B095-9475858E6ACC}" destId="{BB9E4C34-DC41-45E5-B05B-6C57EE5216B7}" srcOrd="12" destOrd="0" presId="urn:microsoft.com/office/officeart/2008/layout/LinedList"/>
    <dgm:cxn modelId="{571C6A9A-1F29-44CA-B4E6-32DEDDDF7D92}" type="presParOf" srcId="{5190E3F2-58EA-48A7-B095-9475858E6ACC}" destId="{CB350E2E-6E6A-4C97-B9BB-CC331F4BD298}" srcOrd="13" destOrd="0" presId="urn:microsoft.com/office/officeart/2008/layout/LinedList"/>
    <dgm:cxn modelId="{6958C3CF-C887-4A6D-A1F7-639DBB337B28}" type="presParOf" srcId="{CB350E2E-6E6A-4C97-B9BB-CC331F4BD298}" destId="{65A50761-570C-42A0-8453-3978DA397F9E}" srcOrd="0" destOrd="0" presId="urn:microsoft.com/office/officeart/2008/layout/LinedList"/>
    <dgm:cxn modelId="{657DB8C0-A05C-4B44-BCF5-14DE95DFBF41}" type="presParOf" srcId="{CB350E2E-6E6A-4C97-B9BB-CC331F4BD298}" destId="{8C0ABD88-74AE-44D4-AF63-D2E1AF48B35C}" srcOrd="1" destOrd="0" presId="urn:microsoft.com/office/officeart/2008/layout/LinedList"/>
    <dgm:cxn modelId="{B299E505-02E7-4856-92F8-74783C41B826}" type="presParOf" srcId="{5190E3F2-58EA-48A7-B095-9475858E6ACC}" destId="{8A1EE824-3E99-4023-B9B1-428ADF6B3E63}" srcOrd="14" destOrd="0" presId="urn:microsoft.com/office/officeart/2008/layout/LinedList"/>
    <dgm:cxn modelId="{EDBE5C51-9A16-42CA-A78C-4FE04D77C951}" type="presParOf" srcId="{5190E3F2-58EA-48A7-B095-9475858E6ACC}" destId="{4478EB1F-E103-432C-8844-8C4C5DF953E5}" srcOrd="15" destOrd="0" presId="urn:microsoft.com/office/officeart/2008/layout/LinedList"/>
    <dgm:cxn modelId="{6F7B3FD9-016D-4AD9-A793-050968B79FD5}" type="presParOf" srcId="{4478EB1F-E103-432C-8844-8C4C5DF953E5}" destId="{375E3A94-0ECD-49DC-90E2-FA7E933ED1B8}" srcOrd="0" destOrd="0" presId="urn:microsoft.com/office/officeart/2008/layout/LinedList"/>
    <dgm:cxn modelId="{A687AA58-35C7-49A4-9477-23F2B2689BB2}" type="presParOf" srcId="{4478EB1F-E103-432C-8844-8C4C5DF953E5}" destId="{D43E551B-8D42-40AD-8ED6-80E015800AD9}" srcOrd="1" destOrd="0" presId="urn:microsoft.com/office/officeart/2008/layout/LinedList"/>
    <dgm:cxn modelId="{2F5B9E06-6C63-49BF-8193-3794EDE88FBD}" type="presParOf" srcId="{5190E3F2-58EA-48A7-B095-9475858E6ACC}" destId="{CD33324B-6199-4E0E-A770-CFAAB84C87AD}" srcOrd="16" destOrd="0" presId="urn:microsoft.com/office/officeart/2008/layout/LinedList"/>
    <dgm:cxn modelId="{D5F6C115-4DE1-484D-845F-5C64FB2A4A05}" type="presParOf" srcId="{5190E3F2-58EA-48A7-B095-9475858E6ACC}" destId="{69A5B23A-1FE3-4A85-8329-6AEE9831B09D}" srcOrd="17" destOrd="0" presId="urn:microsoft.com/office/officeart/2008/layout/LinedList"/>
    <dgm:cxn modelId="{E2BACE66-DE7B-4AB6-B9D8-2A276DCD429E}" type="presParOf" srcId="{69A5B23A-1FE3-4A85-8329-6AEE9831B09D}" destId="{B276CA1E-9D43-407D-9576-1A31089D607D}" srcOrd="0" destOrd="0" presId="urn:microsoft.com/office/officeart/2008/layout/LinedList"/>
    <dgm:cxn modelId="{5710D919-F52D-47C2-B786-EB8EE370F994}" type="presParOf" srcId="{69A5B23A-1FE3-4A85-8329-6AEE9831B09D}" destId="{DAF675CA-F81F-45CC-BFB3-BE1191B59D9B}" srcOrd="1" destOrd="0" presId="urn:microsoft.com/office/officeart/2008/layout/LinedList"/>
    <dgm:cxn modelId="{2C687495-53BA-4362-B504-242E0762E82D}" type="presParOf" srcId="{5190E3F2-58EA-48A7-B095-9475858E6ACC}" destId="{08DF510D-C99E-4798-A29E-970DDC455240}" srcOrd="18" destOrd="0" presId="urn:microsoft.com/office/officeart/2008/layout/LinedList"/>
    <dgm:cxn modelId="{7F58F689-DC2A-4E11-9C9C-72EA49ABDD34}" type="presParOf" srcId="{5190E3F2-58EA-48A7-B095-9475858E6ACC}" destId="{7BF8D9CC-2FB3-4642-A08A-8C36A29ACD77}" srcOrd="19" destOrd="0" presId="urn:microsoft.com/office/officeart/2008/layout/LinedList"/>
    <dgm:cxn modelId="{A7F68A6C-8B11-4EAF-BB4C-041946A6EC49}" type="presParOf" srcId="{7BF8D9CC-2FB3-4642-A08A-8C36A29ACD77}" destId="{2AB257B7-19C5-4A66-B749-847FEEE2FAEA}" srcOrd="0" destOrd="0" presId="urn:microsoft.com/office/officeart/2008/layout/LinedList"/>
    <dgm:cxn modelId="{7182E2D4-06E9-43D4-A248-FDF3EB37D353}"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FA9AD-1A19-4F60-8FDC-B52B68826082}" type="doc">
      <dgm:prSet loTypeId="urn:microsoft.com/office/officeart/2008/layout/LinedList" loCatId="list" qsTypeId="urn:microsoft.com/office/officeart/2005/8/quickstyle/simple1#4" qsCatId="simple" csTypeId="urn:microsoft.com/office/officeart/2005/8/colors/colorful1#3" csCatId="colorful" phldr="1"/>
      <dgm:spPr/>
      <dgm:t>
        <a:bodyPr/>
        <a:lstStyle/>
        <a:p>
          <a:endParaRPr lang="en-US"/>
        </a:p>
      </dgm:t>
    </dgm:pt>
    <dgm:pt modelId="{FC656BF2-DC9F-4B77-A22F-FB60A9D30C23}">
      <dgm:prSet/>
      <dgm:spPr/>
      <dgm:t>
        <a:bodyPr/>
        <a:lstStyle/>
        <a:p>
          <a:pPr rtl="0"/>
          <a:r>
            <a:rPr lang="en-US" err="1">
              <a:solidFill>
                <a:schemeClr val="tx1"/>
              </a:solidFill>
            </a:rPr>
            <a:t>Savner</a:t>
          </a:r>
          <a:r>
            <a:rPr lang="en-US">
              <a:solidFill>
                <a:schemeClr val="tx1"/>
              </a:solidFill>
            </a:rPr>
            <a:t> man </a:t>
          </a:r>
          <a:r>
            <a:rPr lang="en-US" err="1">
              <a:solidFill>
                <a:schemeClr val="tx1"/>
              </a:solidFill>
            </a:rPr>
            <a:t>klær</a:t>
          </a:r>
          <a:r>
            <a:rPr lang="en-US">
              <a:solidFill>
                <a:schemeClr val="tx1"/>
              </a:solidFill>
            </a:rPr>
            <a:t>/ </a:t>
          </a:r>
          <a:r>
            <a:rPr lang="en-US" err="1">
              <a:solidFill>
                <a:schemeClr val="tx1"/>
              </a:solidFill>
            </a:rPr>
            <a:t>utstyr</a:t>
          </a:r>
          <a:r>
            <a:rPr lang="en-US">
              <a:solidFill>
                <a:schemeClr val="tx1"/>
              </a:solidFill>
            </a:rPr>
            <a:t>: </a:t>
          </a:r>
          <a:r>
            <a:rPr lang="en-US" err="1">
              <a:solidFill>
                <a:schemeClr val="tx1"/>
              </a:solidFill>
              <a:latin typeface="Avenir Next LT Pro Light"/>
            </a:rPr>
            <a:t>kasser</a:t>
          </a:r>
          <a:r>
            <a:rPr lang="en-US">
              <a:solidFill>
                <a:schemeClr val="tx1"/>
              </a:solidFill>
              <a:latin typeface="Avenir Next LT Pro Light"/>
            </a:rPr>
            <a:t> </a:t>
          </a:r>
          <a:r>
            <a:rPr lang="en-US" err="1">
              <a:solidFill>
                <a:schemeClr val="tx1"/>
              </a:solidFill>
              <a:latin typeface="Avenir Next LT Pro Light"/>
            </a:rPr>
            <a:t>i</a:t>
          </a:r>
          <a:r>
            <a:rPr lang="en-US">
              <a:solidFill>
                <a:schemeClr val="tx1"/>
              </a:solidFill>
              <a:latin typeface="Avenir Next LT Pro Light"/>
            </a:rPr>
            <a:t> </a:t>
          </a:r>
          <a:r>
            <a:rPr lang="en-US" err="1">
              <a:solidFill>
                <a:schemeClr val="tx1"/>
              </a:solidFill>
              <a:latin typeface="Avenir Next LT Pro Light"/>
            </a:rPr>
            <a:t>garderobene</a:t>
          </a:r>
          <a:r>
            <a:rPr lang="en-US">
              <a:solidFill>
                <a:schemeClr val="tx1"/>
              </a:solidFill>
              <a:latin typeface="Avenir Next LT Pro Light"/>
            </a:rPr>
            <a:t>, </a:t>
          </a:r>
          <a:r>
            <a:rPr lang="en-US" err="1">
              <a:solidFill>
                <a:schemeClr val="tx1"/>
              </a:solidFill>
              <a:latin typeface="Avenir Next LT Pro Light"/>
            </a:rPr>
            <a:t>eller</a:t>
          </a:r>
          <a:r>
            <a:rPr lang="en-US">
              <a:solidFill>
                <a:schemeClr val="tx1"/>
              </a:solidFill>
              <a:latin typeface="Avenir Next LT Pro Light"/>
            </a:rPr>
            <a:t> </a:t>
          </a:r>
          <a:r>
            <a:rPr lang="en-US" err="1">
              <a:solidFill>
                <a:schemeClr val="tx1"/>
              </a:solidFill>
              <a:latin typeface="Avenir Next LT Pro Light"/>
            </a:rPr>
            <a:t>sjekk</a:t>
          </a:r>
          <a:r>
            <a:rPr lang="en-US">
              <a:solidFill>
                <a:schemeClr val="tx1"/>
              </a:solidFill>
            </a:rPr>
            <a:t> </a:t>
          </a:r>
          <a:r>
            <a:rPr lang="en-US" err="1">
              <a:solidFill>
                <a:schemeClr val="tx1"/>
              </a:solidFill>
            </a:rPr>
            <a:t>skap</a:t>
          </a:r>
          <a:r>
            <a:rPr lang="en-US">
              <a:solidFill>
                <a:schemeClr val="tx1"/>
              </a:solidFill>
            </a:rPr>
            <a:t> </a:t>
          </a:r>
          <a:r>
            <a:rPr lang="en-US" err="1">
              <a:solidFill>
                <a:schemeClr val="tx1"/>
              </a:solidFill>
            </a:rPr>
            <a:t>ved</a:t>
          </a:r>
          <a:r>
            <a:rPr lang="en-US">
              <a:solidFill>
                <a:schemeClr val="tx1"/>
              </a:solidFill>
            </a:rPr>
            <a:t> AKS-rom</a:t>
          </a:r>
        </a:p>
      </dgm:t>
    </dgm:pt>
    <dgm:pt modelId="{083E51C7-F368-42B9-A1E5-4C216D007403}" type="parTrans" cxnId="{808EBCCC-1C5A-4692-BE17-CD4692CD96A2}">
      <dgm:prSet/>
      <dgm:spPr/>
      <dgm:t>
        <a:bodyPr/>
        <a:lstStyle/>
        <a:p>
          <a:endParaRPr lang="en-US"/>
        </a:p>
      </dgm:t>
    </dgm:pt>
    <dgm:pt modelId="{56D6FE49-DADA-42FA-A782-D9A626E4240D}" type="sibTrans" cxnId="{808EBCCC-1C5A-4692-BE17-CD4692CD96A2}">
      <dgm:prSet/>
      <dgm:spPr/>
      <dgm:t>
        <a:bodyPr/>
        <a:lstStyle/>
        <a:p>
          <a:endParaRPr lang="en-US"/>
        </a:p>
      </dgm:t>
    </dgm:pt>
    <dgm:pt modelId="{95566B1F-F1E0-43AD-A517-DE9BA48DAC2A}">
      <dgm:prSet/>
      <dgm:spPr/>
      <dgm:t>
        <a:bodyPr/>
        <a:lstStyle/>
        <a:p>
          <a:r>
            <a:rPr lang="en-US" err="1"/>
            <a:t>Sparkesykler</a:t>
          </a:r>
          <a:r>
            <a:rPr lang="en-US"/>
            <a:t>/ skateboard</a:t>
          </a:r>
        </a:p>
      </dgm:t>
    </dgm:pt>
    <dgm:pt modelId="{BCBD1B84-A420-4EDC-BA6B-2095B1ABC968}" type="parTrans" cxnId="{22C1755A-8065-4A09-BD7F-FBD9BE4BD065}">
      <dgm:prSet/>
      <dgm:spPr/>
      <dgm:t>
        <a:bodyPr/>
        <a:lstStyle/>
        <a:p>
          <a:endParaRPr lang="en-US"/>
        </a:p>
      </dgm:t>
    </dgm:pt>
    <dgm:pt modelId="{B81366D8-18D4-45FA-BA27-803AC25FA210}" type="sibTrans" cxnId="{22C1755A-8065-4A09-BD7F-FBD9BE4BD065}">
      <dgm:prSet/>
      <dgm:spPr/>
      <dgm:t>
        <a:bodyPr/>
        <a:lstStyle/>
        <a:p>
          <a:endParaRPr lang="en-US"/>
        </a:p>
      </dgm:t>
    </dgm:pt>
    <dgm:pt modelId="{A2B52ACA-9347-48AB-864F-E802CB3E5E1E}">
      <dgm:prSet/>
      <dgm:spPr/>
      <dgm:t>
        <a:bodyPr/>
        <a:lstStyle/>
        <a:p>
          <a:r>
            <a:rPr lang="en-US"/>
            <a:t>Levering om </a:t>
          </a:r>
          <a:r>
            <a:rPr lang="en-US" err="1"/>
            <a:t>morgenen</a:t>
          </a:r>
          <a:r>
            <a:rPr lang="en-US"/>
            <a:t>:</a:t>
          </a:r>
        </a:p>
      </dgm:t>
    </dgm:pt>
    <dgm:pt modelId="{FEEF1711-A952-4095-9DC1-1628DDCCFD1E}" type="parTrans" cxnId="{C9F29F93-9852-49F5-8B42-1EA7755B4D6F}">
      <dgm:prSet/>
      <dgm:spPr/>
      <dgm:t>
        <a:bodyPr/>
        <a:lstStyle/>
        <a:p>
          <a:endParaRPr lang="en-US"/>
        </a:p>
      </dgm:t>
    </dgm:pt>
    <dgm:pt modelId="{64D7EF12-0546-49AD-8EE7-B34EBABD29E8}" type="sibTrans" cxnId="{C9F29F93-9852-49F5-8B42-1EA7755B4D6F}">
      <dgm:prSet/>
      <dgm:spPr/>
      <dgm:t>
        <a:bodyPr/>
        <a:lstStyle/>
        <a:p>
          <a:endParaRPr lang="en-US"/>
        </a:p>
      </dgm:t>
    </dgm:pt>
    <dgm:pt modelId="{C30A5D97-7124-4185-9ECA-A2A69FBFD56D}">
      <dgm:prSet/>
      <dgm:spPr/>
      <dgm:t>
        <a:bodyPr/>
        <a:lstStyle/>
        <a:p>
          <a:r>
            <a:rPr lang="en-US"/>
            <a:t>AKS: Levering </a:t>
          </a:r>
          <a:r>
            <a:rPr lang="en-US" err="1"/>
            <a:t>før</a:t>
          </a:r>
          <a:r>
            <a:rPr lang="en-US"/>
            <a:t> 8:00- AKS-rom</a:t>
          </a:r>
        </a:p>
      </dgm:t>
    </dgm:pt>
    <dgm:pt modelId="{C40B15DB-BFD2-433A-84C5-A0339255CF83}" type="parTrans" cxnId="{5D79B2C3-0631-4A5D-BED5-A59DBF355ECD}">
      <dgm:prSet/>
      <dgm:spPr/>
      <dgm:t>
        <a:bodyPr/>
        <a:lstStyle/>
        <a:p>
          <a:endParaRPr lang="en-US"/>
        </a:p>
      </dgm:t>
    </dgm:pt>
    <dgm:pt modelId="{14A67997-C00F-4E81-879F-BBF218BF5B02}" type="sibTrans" cxnId="{5D79B2C3-0631-4A5D-BED5-A59DBF355ECD}">
      <dgm:prSet/>
      <dgm:spPr/>
      <dgm:t>
        <a:bodyPr/>
        <a:lstStyle/>
        <a:p>
          <a:endParaRPr lang="en-US"/>
        </a:p>
      </dgm:t>
    </dgm:pt>
    <dgm:pt modelId="{4AA19D17-F0E4-493E-A2A8-96267D15A966}">
      <dgm:prSet/>
      <dgm:spPr/>
      <dgm:t>
        <a:bodyPr/>
        <a:lstStyle/>
        <a:p>
          <a:r>
            <a:rPr lang="en-US"/>
            <a:t>Etter 8:00: </a:t>
          </a:r>
          <a:r>
            <a:rPr lang="en-US" err="1"/>
            <a:t>elevene</a:t>
          </a:r>
          <a:r>
            <a:rPr lang="en-US"/>
            <a:t> venter </a:t>
          </a:r>
          <a:r>
            <a:rPr lang="en-US" err="1"/>
            <a:t>ute</a:t>
          </a:r>
          <a:r>
            <a:rPr lang="en-US"/>
            <a:t> </a:t>
          </a:r>
          <a:r>
            <a:rPr lang="en-US" err="1"/>
            <a:t>på</a:t>
          </a:r>
          <a:r>
            <a:rPr lang="en-US"/>
            <a:t> </a:t>
          </a:r>
          <a:r>
            <a:rPr lang="en-US" err="1"/>
            <a:t>lærer</a:t>
          </a:r>
          <a:endParaRPr lang="en-US"/>
        </a:p>
      </dgm:t>
    </dgm:pt>
    <dgm:pt modelId="{1C082F8F-5760-4634-9824-9CF3F9AA662B}" type="parTrans" cxnId="{5E12FF34-F4F3-42D2-ABA9-C56C97CC817D}">
      <dgm:prSet/>
      <dgm:spPr/>
      <dgm:t>
        <a:bodyPr/>
        <a:lstStyle/>
        <a:p>
          <a:endParaRPr lang="en-US"/>
        </a:p>
      </dgm:t>
    </dgm:pt>
    <dgm:pt modelId="{CA40C9F5-CAB4-47B5-B122-DF168818AAB2}" type="sibTrans" cxnId="{5E12FF34-F4F3-42D2-ABA9-C56C97CC817D}">
      <dgm:prSet/>
      <dgm:spPr/>
      <dgm:t>
        <a:bodyPr/>
        <a:lstStyle/>
        <a:p>
          <a:endParaRPr lang="en-US"/>
        </a:p>
      </dgm:t>
    </dgm:pt>
    <dgm:pt modelId="{1779985C-31E9-4233-8440-2B8A63A74196}">
      <dgm:prSet/>
      <dgm:spPr/>
      <dgm:t>
        <a:bodyPr/>
        <a:lstStyle/>
        <a:p>
          <a:r>
            <a:rPr lang="en-US" err="1">
              <a:solidFill>
                <a:schemeClr val="tx1"/>
              </a:solidFill>
            </a:rPr>
            <a:t>Ansatte</a:t>
          </a:r>
          <a:r>
            <a:rPr lang="en-US">
              <a:solidFill>
                <a:schemeClr val="tx1"/>
              </a:solidFill>
            </a:rPr>
            <a:t> </a:t>
          </a:r>
          <a:r>
            <a:rPr lang="en-US" err="1">
              <a:solidFill>
                <a:schemeClr val="tx1"/>
              </a:solidFill>
            </a:rPr>
            <a:t>ute</a:t>
          </a:r>
          <a:r>
            <a:rPr lang="en-US">
              <a:solidFill>
                <a:schemeClr val="tx1"/>
              </a:solidFill>
            </a:rPr>
            <a:t>: </a:t>
          </a:r>
          <a:r>
            <a:rPr lang="en-US" err="1">
              <a:solidFill>
                <a:schemeClr val="tx1"/>
              </a:solidFill>
            </a:rPr>
            <a:t>barna</a:t>
          </a:r>
          <a:r>
            <a:rPr lang="en-US">
              <a:solidFill>
                <a:schemeClr val="tx1"/>
              </a:solidFill>
            </a:rPr>
            <a:t> </a:t>
          </a:r>
          <a:r>
            <a:rPr lang="en-US" err="1">
              <a:solidFill>
                <a:schemeClr val="tx1"/>
              </a:solidFill>
            </a:rPr>
            <a:t>får</a:t>
          </a:r>
          <a:r>
            <a:rPr lang="en-US">
              <a:solidFill>
                <a:schemeClr val="tx1"/>
              </a:solidFill>
            </a:rPr>
            <a:t> </a:t>
          </a:r>
          <a:r>
            <a:rPr lang="en-US" err="1">
              <a:solidFill>
                <a:schemeClr val="tx1"/>
              </a:solidFill>
            </a:rPr>
            <a:t>tilsyn</a:t>
          </a:r>
          <a:r>
            <a:rPr lang="en-US">
              <a:solidFill>
                <a:schemeClr val="tx1"/>
              </a:solidFill>
            </a:rPr>
            <a:t> </a:t>
          </a:r>
          <a:r>
            <a:rPr lang="en-US" err="1">
              <a:solidFill>
                <a:schemeClr val="tx1"/>
              </a:solidFill>
            </a:rPr>
            <a:t>til</a:t>
          </a:r>
          <a:r>
            <a:rPr lang="en-US">
              <a:solidFill>
                <a:schemeClr val="tx1"/>
              </a:solidFill>
            </a:rPr>
            <a:t> det ringer inn</a:t>
          </a:r>
        </a:p>
      </dgm:t>
    </dgm:pt>
    <dgm:pt modelId="{6F013253-DD64-411E-8956-AC003975484A}" type="parTrans" cxnId="{EDAF42A7-AECC-41DE-A8B1-033B8EF11D7C}">
      <dgm:prSet/>
      <dgm:spPr/>
      <dgm:t>
        <a:bodyPr/>
        <a:lstStyle/>
        <a:p>
          <a:endParaRPr lang="en-US"/>
        </a:p>
      </dgm:t>
    </dgm:pt>
    <dgm:pt modelId="{CFB5D72F-A8F4-4A2F-97C1-8B77EA666E39}" type="sibTrans" cxnId="{EDAF42A7-AECC-41DE-A8B1-033B8EF11D7C}">
      <dgm:prSet/>
      <dgm:spPr/>
      <dgm:t>
        <a:bodyPr/>
        <a:lstStyle/>
        <a:p>
          <a:endParaRPr lang="en-US"/>
        </a:p>
      </dgm:t>
    </dgm:pt>
    <dgm:pt modelId="{5318CF19-64D9-4A2C-B30D-E37AFFDD0592}" type="pres">
      <dgm:prSet presAssocID="{783FA9AD-1A19-4F60-8FDC-B52B68826082}" presName="vert0" presStyleCnt="0">
        <dgm:presLayoutVars>
          <dgm:dir/>
          <dgm:animOne val="branch"/>
          <dgm:animLvl val="lvl"/>
        </dgm:presLayoutVars>
      </dgm:prSet>
      <dgm:spPr/>
    </dgm:pt>
    <dgm:pt modelId="{B538A3BF-6057-48BA-9C06-D886C47C7B7C}" type="pres">
      <dgm:prSet presAssocID="{FC656BF2-DC9F-4B77-A22F-FB60A9D30C23}" presName="thickLine" presStyleLbl="alignNode1" presStyleIdx="0" presStyleCnt="6"/>
      <dgm:spPr/>
    </dgm:pt>
    <dgm:pt modelId="{4ED03161-CADA-4882-A2E6-8020656AE5CA}" type="pres">
      <dgm:prSet presAssocID="{FC656BF2-DC9F-4B77-A22F-FB60A9D30C23}" presName="horz1" presStyleCnt="0"/>
      <dgm:spPr/>
    </dgm:pt>
    <dgm:pt modelId="{EE182D63-7C64-4222-891F-42A9BBD67C94}" type="pres">
      <dgm:prSet presAssocID="{FC656BF2-DC9F-4B77-A22F-FB60A9D30C23}" presName="tx1" presStyleLbl="revTx" presStyleIdx="0" presStyleCnt="6"/>
      <dgm:spPr/>
    </dgm:pt>
    <dgm:pt modelId="{65791EBD-A2DD-4052-86CA-0ADF965C667B}" type="pres">
      <dgm:prSet presAssocID="{FC656BF2-DC9F-4B77-A22F-FB60A9D30C23}" presName="vert1" presStyleCnt="0"/>
      <dgm:spPr/>
    </dgm:pt>
    <dgm:pt modelId="{5E24C79E-5194-4FE4-B2BE-355954A40C2E}" type="pres">
      <dgm:prSet presAssocID="{95566B1F-F1E0-43AD-A517-DE9BA48DAC2A}" presName="thickLine" presStyleLbl="alignNode1" presStyleIdx="1" presStyleCnt="6"/>
      <dgm:spPr/>
    </dgm:pt>
    <dgm:pt modelId="{66F9A3F3-CCD7-4986-87DA-1822A2E00339}" type="pres">
      <dgm:prSet presAssocID="{95566B1F-F1E0-43AD-A517-DE9BA48DAC2A}" presName="horz1" presStyleCnt="0"/>
      <dgm:spPr/>
    </dgm:pt>
    <dgm:pt modelId="{8BC68D07-D259-4634-83B8-B095CDA9E461}" type="pres">
      <dgm:prSet presAssocID="{95566B1F-F1E0-43AD-A517-DE9BA48DAC2A}" presName="tx1" presStyleLbl="revTx" presStyleIdx="1" presStyleCnt="6"/>
      <dgm:spPr/>
    </dgm:pt>
    <dgm:pt modelId="{5915FD5B-8D0A-4314-9A41-08A3108E4332}" type="pres">
      <dgm:prSet presAssocID="{95566B1F-F1E0-43AD-A517-DE9BA48DAC2A}" presName="vert1" presStyleCnt="0"/>
      <dgm:spPr/>
    </dgm:pt>
    <dgm:pt modelId="{B84F569D-7AFA-420E-8517-B564D8FC3CF7}" type="pres">
      <dgm:prSet presAssocID="{A2B52ACA-9347-48AB-864F-E802CB3E5E1E}" presName="thickLine" presStyleLbl="alignNode1" presStyleIdx="2" presStyleCnt="6"/>
      <dgm:spPr/>
    </dgm:pt>
    <dgm:pt modelId="{F7617D7A-1A33-4677-A9EB-5769FFB5D3D9}" type="pres">
      <dgm:prSet presAssocID="{A2B52ACA-9347-48AB-864F-E802CB3E5E1E}" presName="horz1" presStyleCnt="0"/>
      <dgm:spPr/>
    </dgm:pt>
    <dgm:pt modelId="{3FD1FCA2-0419-44B8-877B-E5ADF302E3FF}" type="pres">
      <dgm:prSet presAssocID="{A2B52ACA-9347-48AB-864F-E802CB3E5E1E}" presName="tx1" presStyleLbl="revTx" presStyleIdx="2" presStyleCnt="6"/>
      <dgm:spPr/>
    </dgm:pt>
    <dgm:pt modelId="{028CBFDA-5AC8-4520-A272-CB4F5550C530}" type="pres">
      <dgm:prSet presAssocID="{A2B52ACA-9347-48AB-864F-E802CB3E5E1E}" presName="vert1" presStyleCnt="0"/>
      <dgm:spPr/>
    </dgm:pt>
    <dgm:pt modelId="{05AF68A9-77A9-473B-8914-B97FD44D7B15}" type="pres">
      <dgm:prSet presAssocID="{C30A5D97-7124-4185-9ECA-A2A69FBFD56D}" presName="thickLine" presStyleLbl="alignNode1" presStyleIdx="3" presStyleCnt="6"/>
      <dgm:spPr/>
    </dgm:pt>
    <dgm:pt modelId="{1865D6BF-DC1B-4E09-A00B-D354B0368B88}" type="pres">
      <dgm:prSet presAssocID="{C30A5D97-7124-4185-9ECA-A2A69FBFD56D}" presName="horz1" presStyleCnt="0"/>
      <dgm:spPr/>
    </dgm:pt>
    <dgm:pt modelId="{E11E3685-47E1-4719-8476-F4E4E4E48133}" type="pres">
      <dgm:prSet presAssocID="{C30A5D97-7124-4185-9ECA-A2A69FBFD56D}" presName="tx1" presStyleLbl="revTx" presStyleIdx="3" presStyleCnt="6"/>
      <dgm:spPr/>
    </dgm:pt>
    <dgm:pt modelId="{8E137646-0ABF-4B49-A6CC-7B063D1B7DA4}" type="pres">
      <dgm:prSet presAssocID="{C30A5D97-7124-4185-9ECA-A2A69FBFD56D}" presName="vert1" presStyleCnt="0"/>
      <dgm:spPr/>
    </dgm:pt>
    <dgm:pt modelId="{45CCC11F-DAB7-4FC1-8D64-7000EB91940B}" type="pres">
      <dgm:prSet presAssocID="{4AA19D17-F0E4-493E-A2A8-96267D15A966}" presName="thickLine" presStyleLbl="alignNode1" presStyleIdx="4" presStyleCnt="6"/>
      <dgm:spPr/>
    </dgm:pt>
    <dgm:pt modelId="{DF41899E-DD0B-431C-8B78-D9BB95B1E5E9}" type="pres">
      <dgm:prSet presAssocID="{4AA19D17-F0E4-493E-A2A8-96267D15A966}" presName="horz1" presStyleCnt="0"/>
      <dgm:spPr/>
    </dgm:pt>
    <dgm:pt modelId="{668FA61C-C625-452B-A998-08BDE4900994}" type="pres">
      <dgm:prSet presAssocID="{4AA19D17-F0E4-493E-A2A8-96267D15A966}" presName="tx1" presStyleLbl="revTx" presStyleIdx="4" presStyleCnt="6"/>
      <dgm:spPr/>
    </dgm:pt>
    <dgm:pt modelId="{2EAA6948-CBB3-4675-A031-FC2BB94F0352}" type="pres">
      <dgm:prSet presAssocID="{4AA19D17-F0E4-493E-A2A8-96267D15A966}" presName="vert1" presStyleCnt="0"/>
      <dgm:spPr/>
    </dgm:pt>
    <dgm:pt modelId="{16B986BA-1D5A-45B7-96ED-5EADC457F135}" type="pres">
      <dgm:prSet presAssocID="{1779985C-31E9-4233-8440-2B8A63A74196}" presName="thickLine" presStyleLbl="alignNode1" presStyleIdx="5" presStyleCnt="6"/>
      <dgm:spPr/>
    </dgm:pt>
    <dgm:pt modelId="{09ED1B0F-5309-4351-A8D3-5B830FD50BE9}" type="pres">
      <dgm:prSet presAssocID="{1779985C-31E9-4233-8440-2B8A63A74196}" presName="horz1" presStyleCnt="0"/>
      <dgm:spPr/>
    </dgm:pt>
    <dgm:pt modelId="{41B1EBC8-B097-4BF1-9F39-B9CF2DC8DF73}" type="pres">
      <dgm:prSet presAssocID="{1779985C-31E9-4233-8440-2B8A63A74196}" presName="tx1" presStyleLbl="revTx" presStyleIdx="5" presStyleCnt="6"/>
      <dgm:spPr/>
    </dgm:pt>
    <dgm:pt modelId="{AF45835E-FEF4-4397-9978-66FF868DB0BD}" type="pres">
      <dgm:prSet presAssocID="{1779985C-31E9-4233-8440-2B8A63A74196}" presName="vert1" presStyleCnt="0"/>
      <dgm:spPr/>
    </dgm:pt>
  </dgm:ptLst>
  <dgm:cxnLst>
    <dgm:cxn modelId="{5472F719-129A-4DD4-8890-9A38A1675F0E}" type="presOf" srcId="{C30A5D97-7124-4185-9ECA-A2A69FBFD56D}" destId="{E11E3685-47E1-4719-8476-F4E4E4E48133}" srcOrd="0" destOrd="0" presId="urn:microsoft.com/office/officeart/2008/layout/LinedList"/>
    <dgm:cxn modelId="{5E12FF34-F4F3-42D2-ABA9-C56C97CC817D}" srcId="{783FA9AD-1A19-4F60-8FDC-B52B68826082}" destId="{4AA19D17-F0E4-493E-A2A8-96267D15A966}" srcOrd="4" destOrd="0" parTransId="{1C082F8F-5760-4634-9824-9CF3F9AA662B}" sibTransId="{CA40C9F5-CAB4-47B5-B122-DF168818AAB2}"/>
    <dgm:cxn modelId="{DEC3EC67-2CAA-40D7-BCFE-524B6BEE4512}" type="presOf" srcId="{FC656BF2-DC9F-4B77-A22F-FB60A9D30C23}" destId="{EE182D63-7C64-4222-891F-42A9BBD67C94}" srcOrd="0" destOrd="0" presId="urn:microsoft.com/office/officeart/2008/layout/LinedList"/>
    <dgm:cxn modelId="{532DD84E-34DE-4002-9322-C126B697802E}" type="presOf" srcId="{4AA19D17-F0E4-493E-A2A8-96267D15A966}" destId="{668FA61C-C625-452B-A998-08BDE4900994}" srcOrd="0" destOrd="0" presId="urn:microsoft.com/office/officeart/2008/layout/LinedList"/>
    <dgm:cxn modelId="{22C1755A-8065-4A09-BD7F-FBD9BE4BD065}" srcId="{783FA9AD-1A19-4F60-8FDC-B52B68826082}" destId="{95566B1F-F1E0-43AD-A517-DE9BA48DAC2A}" srcOrd="1" destOrd="0" parTransId="{BCBD1B84-A420-4EDC-BA6B-2095B1ABC968}" sibTransId="{B81366D8-18D4-45FA-BA27-803AC25FA210}"/>
    <dgm:cxn modelId="{C9F29F93-9852-49F5-8B42-1EA7755B4D6F}" srcId="{783FA9AD-1A19-4F60-8FDC-B52B68826082}" destId="{A2B52ACA-9347-48AB-864F-E802CB3E5E1E}" srcOrd="2" destOrd="0" parTransId="{FEEF1711-A952-4095-9DC1-1628DDCCFD1E}" sibTransId="{64D7EF12-0546-49AD-8EE7-B34EBABD29E8}"/>
    <dgm:cxn modelId="{4A864D9C-889C-463E-87F9-879C7CCB8447}" type="presOf" srcId="{A2B52ACA-9347-48AB-864F-E802CB3E5E1E}" destId="{3FD1FCA2-0419-44B8-877B-E5ADF302E3FF}" srcOrd="0" destOrd="0" presId="urn:microsoft.com/office/officeart/2008/layout/LinedList"/>
    <dgm:cxn modelId="{EDAF42A7-AECC-41DE-A8B1-033B8EF11D7C}" srcId="{783FA9AD-1A19-4F60-8FDC-B52B68826082}" destId="{1779985C-31E9-4233-8440-2B8A63A74196}" srcOrd="5" destOrd="0" parTransId="{6F013253-DD64-411E-8956-AC003975484A}" sibTransId="{CFB5D72F-A8F4-4A2F-97C1-8B77EA666E39}"/>
    <dgm:cxn modelId="{2C4F1FBD-83B4-488E-A100-BABCB8979867}" type="presOf" srcId="{783FA9AD-1A19-4F60-8FDC-B52B68826082}" destId="{5318CF19-64D9-4A2C-B30D-E37AFFDD0592}" srcOrd="0" destOrd="0" presId="urn:microsoft.com/office/officeart/2008/layout/LinedList"/>
    <dgm:cxn modelId="{5D79B2C3-0631-4A5D-BED5-A59DBF355ECD}" srcId="{783FA9AD-1A19-4F60-8FDC-B52B68826082}" destId="{C30A5D97-7124-4185-9ECA-A2A69FBFD56D}" srcOrd="3" destOrd="0" parTransId="{C40B15DB-BFD2-433A-84C5-A0339255CF83}" sibTransId="{14A67997-C00F-4E81-879F-BBF218BF5B02}"/>
    <dgm:cxn modelId="{808EBCCC-1C5A-4692-BE17-CD4692CD96A2}" srcId="{783FA9AD-1A19-4F60-8FDC-B52B68826082}" destId="{FC656BF2-DC9F-4B77-A22F-FB60A9D30C23}" srcOrd="0" destOrd="0" parTransId="{083E51C7-F368-42B9-A1E5-4C216D007403}" sibTransId="{56D6FE49-DADA-42FA-A782-D9A626E4240D}"/>
    <dgm:cxn modelId="{46F690D4-537A-4780-82EB-7F89A01C3C8B}" type="presOf" srcId="{95566B1F-F1E0-43AD-A517-DE9BA48DAC2A}" destId="{8BC68D07-D259-4634-83B8-B095CDA9E461}" srcOrd="0" destOrd="0" presId="urn:microsoft.com/office/officeart/2008/layout/LinedList"/>
    <dgm:cxn modelId="{5F7855EF-0FB5-4E0D-A28C-5957424A6E66}" type="presOf" srcId="{1779985C-31E9-4233-8440-2B8A63A74196}" destId="{41B1EBC8-B097-4BF1-9F39-B9CF2DC8DF73}" srcOrd="0" destOrd="0" presId="urn:microsoft.com/office/officeart/2008/layout/LinedList"/>
    <dgm:cxn modelId="{A69F92D1-3EA1-4C47-8D72-BF2285C85137}" type="presParOf" srcId="{5318CF19-64D9-4A2C-B30D-E37AFFDD0592}" destId="{B538A3BF-6057-48BA-9C06-D886C47C7B7C}" srcOrd="0" destOrd="0" presId="urn:microsoft.com/office/officeart/2008/layout/LinedList"/>
    <dgm:cxn modelId="{060C13C9-95EC-45E1-89F2-0868586D84DE}" type="presParOf" srcId="{5318CF19-64D9-4A2C-B30D-E37AFFDD0592}" destId="{4ED03161-CADA-4882-A2E6-8020656AE5CA}" srcOrd="1" destOrd="0" presId="urn:microsoft.com/office/officeart/2008/layout/LinedList"/>
    <dgm:cxn modelId="{95C78553-F2B2-4AB5-BE1E-45F32EFC99E6}" type="presParOf" srcId="{4ED03161-CADA-4882-A2E6-8020656AE5CA}" destId="{EE182D63-7C64-4222-891F-42A9BBD67C94}" srcOrd="0" destOrd="0" presId="urn:microsoft.com/office/officeart/2008/layout/LinedList"/>
    <dgm:cxn modelId="{1E006FA2-AFD6-49CF-9D57-C98BF717E698}" type="presParOf" srcId="{4ED03161-CADA-4882-A2E6-8020656AE5CA}" destId="{65791EBD-A2DD-4052-86CA-0ADF965C667B}" srcOrd="1" destOrd="0" presId="urn:microsoft.com/office/officeart/2008/layout/LinedList"/>
    <dgm:cxn modelId="{2BD14553-1582-4740-8480-BF1F9D90D394}" type="presParOf" srcId="{5318CF19-64D9-4A2C-B30D-E37AFFDD0592}" destId="{5E24C79E-5194-4FE4-B2BE-355954A40C2E}" srcOrd="2" destOrd="0" presId="urn:microsoft.com/office/officeart/2008/layout/LinedList"/>
    <dgm:cxn modelId="{2E4C98A1-32CE-4F53-89BB-C7EA80323874}" type="presParOf" srcId="{5318CF19-64D9-4A2C-B30D-E37AFFDD0592}" destId="{66F9A3F3-CCD7-4986-87DA-1822A2E00339}" srcOrd="3" destOrd="0" presId="urn:microsoft.com/office/officeart/2008/layout/LinedList"/>
    <dgm:cxn modelId="{A673D5DB-7634-4771-B43B-D2368CEB1A15}" type="presParOf" srcId="{66F9A3F3-CCD7-4986-87DA-1822A2E00339}" destId="{8BC68D07-D259-4634-83B8-B095CDA9E461}" srcOrd="0" destOrd="0" presId="urn:microsoft.com/office/officeart/2008/layout/LinedList"/>
    <dgm:cxn modelId="{420E85DE-C84B-4A72-AA66-EE6AA27DF600}" type="presParOf" srcId="{66F9A3F3-CCD7-4986-87DA-1822A2E00339}" destId="{5915FD5B-8D0A-4314-9A41-08A3108E4332}" srcOrd="1" destOrd="0" presId="urn:microsoft.com/office/officeart/2008/layout/LinedList"/>
    <dgm:cxn modelId="{241C78B9-E213-4364-970C-8535085FDBC2}" type="presParOf" srcId="{5318CF19-64D9-4A2C-B30D-E37AFFDD0592}" destId="{B84F569D-7AFA-420E-8517-B564D8FC3CF7}" srcOrd="4" destOrd="0" presId="urn:microsoft.com/office/officeart/2008/layout/LinedList"/>
    <dgm:cxn modelId="{940E1D06-0BA0-498F-8FC2-496E2B457183}" type="presParOf" srcId="{5318CF19-64D9-4A2C-B30D-E37AFFDD0592}" destId="{F7617D7A-1A33-4677-A9EB-5769FFB5D3D9}" srcOrd="5" destOrd="0" presId="urn:microsoft.com/office/officeart/2008/layout/LinedList"/>
    <dgm:cxn modelId="{B4F3EDAA-DE68-4265-AEA0-813DFFE4805A}" type="presParOf" srcId="{F7617D7A-1A33-4677-A9EB-5769FFB5D3D9}" destId="{3FD1FCA2-0419-44B8-877B-E5ADF302E3FF}" srcOrd="0" destOrd="0" presId="urn:microsoft.com/office/officeart/2008/layout/LinedList"/>
    <dgm:cxn modelId="{201F4DA9-0C52-42BF-9DB1-8AD31C4BB6E3}" type="presParOf" srcId="{F7617D7A-1A33-4677-A9EB-5769FFB5D3D9}" destId="{028CBFDA-5AC8-4520-A272-CB4F5550C530}" srcOrd="1" destOrd="0" presId="urn:microsoft.com/office/officeart/2008/layout/LinedList"/>
    <dgm:cxn modelId="{A9F0255E-F0CE-4C42-B529-AEFCA9660BA0}" type="presParOf" srcId="{5318CF19-64D9-4A2C-B30D-E37AFFDD0592}" destId="{05AF68A9-77A9-473B-8914-B97FD44D7B15}" srcOrd="6" destOrd="0" presId="urn:microsoft.com/office/officeart/2008/layout/LinedList"/>
    <dgm:cxn modelId="{9F1226FD-D958-4C32-AF50-11247C93930A}" type="presParOf" srcId="{5318CF19-64D9-4A2C-B30D-E37AFFDD0592}" destId="{1865D6BF-DC1B-4E09-A00B-D354B0368B88}" srcOrd="7" destOrd="0" presId="urn:microsoft.com/office/officeart/2008/layout/LinedList"/>
    <dgm:cxn modelId="{151F31BD-C55D-4613-8A64-11189EA6C7D4}" type="presParOf" srcId="{1865D6BF-DC1B-4E09-A00B-D354B0368B88}" destId="{E11E3685-47E1-4719-8476-F4E4E4E48133}" srcOrd="0" destOrd="0" presId="urn:microsoft.com/office/officeart/2008/layout/LinedList"/>
    <dgm:cxn modelId="{D8D73C62-5788-4565-BF57-68EAEB247100}" type="presParOf" srcId="{1865D6BF-DC1B-4E09-A00B-D354B0368B88}" destId="{8E137646-0ABF-4B49-A6CC-7B063D1B7DA4}" srcOrd="1" destOrd="0" presId="urn:microsoft.com/office/officeart/2008/layout/LinedList"/>
    <dgm:cxn modelId="{44560FF4-A5BE-49EC-B85B-92F333571BFB}" type="presParOf" srcId="{5318CF19-64D9-4A2C-B30D-E37AFFDD0592}" destId="{45CCC11F-DAB7-4FC1-8D64-7000EB91940B}" srcOrd="8" destOrd="0" presId="urn:microsoft.com/office/officeart/2008/layout/LinedList"/>
    <dgm:cxn modelId="{E3582F32-E5C5-4098-AC73-3FBE1722389F}" type="presParOf" srcId="{5318CF19-64D9-4A2C-B30D-E37AFFDD0592}" destId="{DF41899E-DD0B-431C-8B78-D9BB95B1E5E9}" srcOrd="9" destOrd="0" presId="urn:microsoft.com/office/officeart/2008/layout/LinedList"/>
    <dgm:cxn modelId="{4ADDE370-08D3-410B-960A-3DEB51B16A05}" type="presParOf" srcId="{DF41899E-DD0B-431C-8B78-D9BB95B1E5E9}" destId="{668FA61C-C625-452B-A998-08BDE4900994}" srcOrd="0" destOrd="0" presId="urn:microsoft.com/office/officeart/2008/layout/LinedList"/>
    <dgm:cxn modelId="{D2DE045F-874F-43BB-98FC-EC84F25D5ED8}" type="presParOf" srcId="{DF41899E-DD0B-431C-8B78-D9BB95B1E5E9}" destId="{2EAA6948-CBB3-4675-A031-FC2BB94F0352}" srcOrd="1" destOrd="0" presId="urn:microsoft.com/office/officeart/2008/layout/LinedList"/>
    <dgm:cxn modelId="{AD4C5A39-B14A-4472-A561-BFFCA8A76D9E}" type="presParOf" srcId="{5318CF19-64D9-4A2C-B30D-E37AFFDD0592}" destId="{16B986BA-1D5A-45B7-96ED-5EADC457F135}" srcOrd="10" destOrd="0" presId="urn:microsoft.com/office/officeart/2008/layout/LinedList"/>
    <dgm:cxn modelId="{C41A9C1A-573C-4A8C-B248-0B8D358B4F83}" type="presParOf" srcId="{5318CF19-64D9-4A2C-B30D-E37AFFDD0592}" destId="{09ED1B0F-5309-4351-A8D3-5B830FD50BE9}" srcOrd="11" destOrd="0" presId="urn:microsoft.com/office/officeart/2008/layout/LinedList"/>
    <dgm:cxn modelId="{D3B6B75A-303A-41D4-9CD4-8D00193609C1}" type="presParOf" srcId="{09ED1B0F-5309-4351-A8D3-5B830FD50BE9}" destId="{41B1EBC8-B097-4BF1-9F39-B9CF2DC8DF73}" srcOrd="0" destOrd="0" presId="urn:microsoft.com/office/officeart/2008/layout/LinedList"/>
    <dgm:cxn modelId="{84C2CEEB-CF73-4B94-87C6-60D9360312CB}" type="presParOf" srcId="{09ED1B0F-5309-4351-A8D3-5B830FD50BE9}" destId="{AF45835E-FEF4-4397-9978-66FF868DB0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9B62-23E8-43D5-B44C-E464C17AFD65}">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Læreplanverket definerer lesing som en av de fem grunnleggende ferdighetene i tillegg til skriving, regning, muntlige ferdigheter og digitale ferdigheter. </a:t>
          </a:r>
          <a:endParaRPr lang="en-US" sz="1700" kern="1200"/>
        </a:p>
      </dsp:txBody>
      <dsp:txXfrm>
        <a:off x="34893" y="34893"/>
        <a:ext cx="7722888" cy="1121544"/>
      </dsp:txXfrm>
    </dsp:sp>
    <dsp:sp modelId="{184A8023-0A52-44B8-A1A1-364719384DF1}">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Disse ferdighetene er del av den faglige kompetansen og nødvendige redskaper for læring og faglig forståelse. (overordnet del, kap. 2.3) </a:t>
          </a:r>
          <a:endParaRPr lang="en-US" sz="1700" kern="1200"/>
        </a:p>
      </dsp:txBody>
      <dsp:txXfrm>
        <a:off x="829754" y="1424778"/>
        <a:ext cx="7369415" cy="1121544"/>
      </dsp:txXfrm>
    </dsp:sp>
    <dsp:sp modelId="{372B2CE9-0C45-41B1-9E4C-2FF13B6D0E96}">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Lesing er en av de viktigste ferdighetene for å tilegne seg ny kunnskap. Klassene jobber med lesing hver dag, og på Bøler skole er alle lærerne leselærere. Skolen har satt i gang tiltak for å øke elevenes mestringsfølelse og leseglede.</a:t>
          </a:r>
          <a:endParaRPr lang="en-US" sz="1700" kern="1200"/>
        </a:p>
      </dsp:txBody>
      <dsp:txXfrm>
        <a:off x="1624615" y="2814663"/>
        <a:ext cx="7369415" cy="1121544"/>
      </dsp:txXfrm>
    </dsp:sp>
    <dsp:sp modelId="{B4EC0369-76D4-4CEA-A33E-33BEFE1423F7}">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62CE66B8-DB57-4EAA-8AE1-7344BE64752E}">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67DD-22B9-4047-B033-A1A3A837DE73}">
      <dsp:nvSpPr>
        <dsp:cNvPr id="0" name=""/>
        <dsp:cNvSpPr/>
      </dsp:nvSpPr>
      <dsp:spPr>
        <a:xfrm>
          <a:off x="0" y="96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14041-710F-4D73-B77A-8B5F41870A82}">
      <dsp:nvSpPr>
        <dsp:cNvPr id="0" name=""/>
        <dsp:cNvSpPr/>
      </dsp:nvSpPr>
      <dsp:spPr>
        <a:xfrm>
          <a:off x="0" y="96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latin typeface="Arial Black" panose="020B0A04020102020204" pitchFamily="34" charset="0"/>
            </a:rPr>
            <a:t>10 </a:t>
          </a:r>
          <a:r>
            <a:rPr lang="en-US" sz="2800" b="1" kern="1200" err="1">
              <a:latin typeface="Arial Black" panose="020B0A04020102020204" pitchFamily="34" charset="0"/>
            </a:rPr>
            <a:t>grunner</a:t>
          </a:r>
          <a:r>
            <a:rPr lang="en-US" sz="2800" b="1" kern="1200">
              <a:latin typeface="Arial Black" panose="020B0A04020102020204" pitchFamily="34" charset="0"/>
            </a:rPr>
            <a:t> for å lese med </a:t>
          </a:r>
          <a:r>
            <a:rPr lang="en-US" sz="2800" b="1" kern="1200" err="1">
              <a:latin typeface="Arial Black" panose="020B0A04020102020204" pitchFamily="34" charset="0"/>
            </a:rPr>
            <a:t>barna</a:t>
          </a:r>
          <a:endParaRPr lang="en-US" sz="2800" b="1" kern="1200">
            <a:latin typeface="Arial Black" panose="020B0A04020102020204" pitchFamily="34" charset="0"/>
          </a:endParaRPr>
        </a:p>
        <a:p>
          <a:pPr marL="0" lvl="0" indent="0" algn="l" defTabSz="1244600" rtl="0">
            <a:lnSpc>
              <a:spcPct val="90000"/>
            </a:lnSpc>
            <a:spcBef>
              <a:spcPct val="0"/>
            </a:spcBef>
            <a:spcAft>
              <a:spcPct val="35000"/>
            </a:spcAft>
            <a:buNone/>
          </a:pPr>
          <a:endParaRPr lang="en-US" sz="2800" b="1" kern="1200">
            <a:latin typeface="Arial Black" panose="020B0A04020102020204" pitchFamily="34" charset="0"/>
          </a:endParaRPr>
        </a:p>
      </dsp:txBody>
      <dsp:txXfrm>
        <a:off x="0" y="964"/>
        <a:ext cx="11173967" cy="607575"/>
      </dsp:txXfrm>
    </dsp:sp>
    <dsp:sp modelId="{93B51E4E-6D02-4DFF-9E9B-75C1C0BA653F}">
      <dsp:nvSpPr>
        <dsp:cNvPr id="0" name=""/>
        <dsp:cNvSpPr/>
      </dsp:nvSpPr>
      <dsp:spPr>
        <a:xfrm>
          <a:off x="0" y="60854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D8A72-E766-47E7-88A3-EE5476D8B579}">
      <dsp:nvSpPr>
        <dsp:cNvPr id="0" name=""/>
        <dsp:cNvSpPr/>
      </dsp:nvSpPr>
      <dsp:spPr>
        <a:xfrm>
          <a:off x="0" y="60854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800" b="1" kern="1200"/>
            <a:t>1. </a:t>
          </a:r>
          <a:r>
            <a:rPr lang="en-US" sz="1800" b="1" kern="1200" err="1"/>
            <a:t>Større</a:t>
          </a:r>
          <a:r>
            <a:rPr lang="en-US" sz="1800" b="1" kern="1200"/>
            <a:t> </a:t>
          </a:r>
          <a:r>
            <a:rPr lang="en-US" sz="1800" b="1" kern="1200" err="1"/>
            <a:t>ordforråd</a:t>
          </a:r>
          <a:endParaRPr lang="en-US" sz="1800" kern="1200"/>
        </a:p>
      </dsp:txBody>
      <dsp:txXfrm>
        <a:off x="0" y="608540"/>
        <a:ext cx="11173967" cy="607575"/>
      </dsp:txXfrm>
    </dsp:sp>
    <dsp:sp modelId="{137BB9B2-B536-47E2-8EAA-68F7D13E20F1}">
      <dsp:nvSpPr>
        <dsp:cNvPr id="0" name=""/>
        <dsp:cNvSpPr/>
      </dsp:nvSpPr>
      <dsp:spPr>
        <a:xfrm>
          <a:off x="0" y="1216116"/>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221B-ADEA-4E2B-9A03-9A03DBEC749F}">
      <dsp:nvSpPr>
        <dsp:cNvPr id="0" name=""/>
        <dsp:cNvSpPr/>
      </dsp:nvSpPr>
      <dsp:spPr>
        <a:xfrm>
          <a:off x="0" y="1216116"/>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Barn </a:t>
          </a:r>
          <a:r>
            <a:rPr lang="en-US" sz="1800" kern="1200" err="1"/>
            <a:t>som</a:t>
          </a:r>
          <a:r>
            <a:rPr lang="en-US" sz="1800" kern="1200"/>
            <a:t> </a:t>
          </a:r>
          <a:r>
            <a:rPr lang="en-US" sz="1800" kern="1200" err="1"/>
            <a:t>blir</a:t>
          </a:r>
          <a:r>
            <a:rPr lang="en-US" sz="1800" kern="1200"/>
            <a:t> lest for, </a:t>
          </a:r>
          <a:r>
            <a:rPr lang="en-US" sz="1800" kern="1200" err="1"/>
            <a:t>møter</a:t>
          </a:r>
          <a:r>
            <a:rPr lang="en-US" sz="1800" kern="1200"/>
            <a:t> </a:t>
          </a:r>
          <a:r>
            <a:rPr lang="en-US" sz="1800" kern="1200" err="1"/>
            <a:t>flere</a:t>
          </a:r>
          <a:r>
            <a:rPr lang="en-US" sz="1800" kern="1200"/>
            <a:t> og </a:t>
          </a:r>
          <a:r>
            <a:rPr lang="en-US" sz="1800" kern="1200" err="1"/>
            <a:t>rikere</a:t>
          </a:r>
          <a:r>
            <a:rPr lang="en-US" sz="1800" kern="1200"/>
            <a:t> </a:t>
          </a:r>
          <a:r>
            <a:rPr lang="en-US" sz="1800" kern="1200" err="1"/>
            <a:t>ord</a:t>
          </a:r>
          <a:r>
            <a:rPr lang="en-US" sz="1800" kern="1200"/>
            <a:t> </a:t>
          </a:r>
          <a:r>
            <a:rPr lang="en-US" sz="1800" kern="1200" err="1"/>
            <a:t>enn</a:t>
          </a:r>
          <a:r>
            <a:rPr lang="en-US" sz="1800" kern="1200"/>
            <a:t> </a:t>
          </a:r>
          <a:r>
            <a:rPr lang="en-US" sz="1800" kern="1200" err="1"/>
            <a:t>i</a:t>
          </a:r>
          <a:r>
            <a:rPr lang="en-US" sz="1800" kern="1200"/>
            <a:t> </a:t>
          </a:r>
          <a:r>
            <a:rPr lang="en-US" sz="1800" kern="1200" err="1"/>
            <a:t>dagligtale</a:t>
          </a:r>
          <a:r>
            <a:rPr lang="en-US" sz="1800" kern="1200"/>
            <a:t>. Det </a:t>
          </a:r>
          <a:r>
            <a:rPr lang="en-US" sz="1800" kern="1200" err="1"/>
            <a:t>styrker</a:t>
          </a:r>
          <a:r>
            <a:rPr lang="en-US" sz="1800" kern="1200"/>
            <a:t> </a:t>
          </a:r>
          <a:r>
            <a:rPr lang="en-US" sz="1800" kern="1200" err="1"/>
            <a:t>språkforståelse</a:t>
          </a:r>
          <a:r>
            <a:rPr lang="en-US" sz="1800" kern="1200"/>
            <a:t> og </a:t>
          </a:r>
          <a:r>
            <a:rPr lang="en-US" sz="1800" kern="1200" err="1"/>
            <a:t>uttrykksevne</a:t>
          </a:r>
          <a:r>
            <a:rPr lang="en-US" sz="1800" kern="1200"/>
            <a:t> </a:t>
          </a:r>
          <a:r>
            <a:rPr lang="en-US" sz="1800" kern="1200" err="1"/>
            <a:t>tidlig</a:t>
          </a:r>
          <a:r>
            <a:rPr lang="en-US" sz="1800" kern="1200"/>
            <a:t>.</a:t>
          </a:r>
        </a:p>
      </dsp:txBody>
      <dsp:txXfrm>
        <a:off x="0" y="1216116"/>
        <a:ext cx="11173967" cy="607575"/>
      </dsp:txXfrm>
    </dsp:sp>
    <dsp:sp modelId="{014355FC-AF7E-45B7-AED5-33F56866452A}">
      <dsp:nvSpPr>
        <dsp:cNvPr id="0" name=""/>
        <dsp:cNvSpPr/>
      </dsp:nvSpPr>
      <dsp:spPr>
        <a:xfrm>
          <a:off x="0" y="1823692"/>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1C81-7889-430F-B53D-0B5B2EBECCE3}">
      <dsp:nvSpPr>
        <dsp:cNvPr id="0" name=""/>
        <dsp:cNvSpPr/>
      </dsp:nvSpPr>
      <dsp:spPr>
        <a:xfrm>
          <a:off x="0" y="1823692"/>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2. Bedre </a:t>
          </a:r>
          <a:r>
            <a:rPr lang="en-US" sz="1800" b="1" kern="1200" err="1"/>
            <a:t>kognitiv</a:t>
          </a:r>
          <a:r>
            <a:rPr lang="en-US" sz="1800" b="1" kern="1200"/>
            <a:t> </a:t>
          </a:r>
          <a:r>
            <a:rPr lang="en-US" sz="1800" b="1" kern="1200" err="1"/>
            <a:t>utvikling</a:t>
          </a:r>
          <a:endParaRPr lang="en-US" sz="1800" kern="1200"/>
        </a:p>
      </dsp:txBody>
      <dsp:txXfrm>
        <a:off x="0" y="1823692"/>
        <a:ext cx="11173967" cy="607575"/>
      </dsp:txXfrm>
    </dsp:sp>
    <dsp:sp modelId="{C5C18289-8BF8-4914-866A-608543DF1326}">
      <dsp:nvSpPr>
        <dsp:cNvPr id="0" name=""/>
        <dsp:cNvSpPr/>
      </dsp:nvSpPr>
      <dsp:spPr>
        <a:xfrm>
          <a:off x="0" y="2431268"/>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3991C6-B97E-4FF2-863F-9266806148CE}">
      <dsp:nvSpPr>
        <dsp:cNvPr id="0" name=""/>
        <dsp:cNvSpPr/>
      </dsp:nvSpPr>
      <dsp:spPr>
        <a:xfrm>
          <a:off x="0" y="2431268"/>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Lesing</a:t>
          </a:r>
          <a:r>
            <a:rPr lang="en-US" sz="1800" kern="1200"/>
            <a:t> </a:t>
          </a:r>
          <a:r>
            <a:rPr lang="en-US" sz="1800" kern="1200" err="1"/>
            <a:t>stimulerer</a:t>
          </a:r>
          <a:r>
            <a:rPr lang="en-US" sz="1800" kern="1200"/>
            <a:t> </a:t>
          </a:r>
          <a:r>
            <a:rPr lang="en-US" sz="1800" kern="1200" err="1"/>
            <a:t>hjernen</a:t>
          </a:r>
          <a:r>
            <a:rPr lang="en-US" sz="1800" kern="1200"/>
            <a:t>, </a:t>
          </a:r>
          <a:r>
            <a:rPr lang="en-US" sz="1800" kern="1200" err="1"/>
            <a:t>hukommelsen</a:t>
          </a:r>
          <a:r>
            <a:rPr lang="en-US" sz="1800" kern="1200"/>
            <a:t> og </a:t>
          </a:r>
          <a:r>
            <a:rPr lang="en-US" sz="1800" kern="1200" err="1"/>
            <a:t>evnen</a:t>
          </a:r>
          <a:r>
            <a:rPr lang="en-US" sz="1800" kern="1200"/>
            <a:t> </a:t>
          </a:r>
          <a:r>
            <a:rPr lang="en-US" sz="1800" kern="1200" err="1"/>
            <a:t>til</a:t>
          </a:r>
          <a:r>
            <a:rPr lang="en-US" sz="1800" kern="1200"/>
            <a:t> å </a:t>
          </a:r>
          <a:r>
            <a:rPr lang="en-US" sz="1800" kern="1200" err="1"/>
            <a:t>lære</a:t>
          </a:r>
          <a:r>
            <a:rPr lang="en-US" sz="1800" kern="1200"/>
            <a:t> nye ting – </a:t>
          </a:r>
          <a:r>
            <a:rPr lang="en-US" sz="1800" kern="1200" err="1"/>
            <a:t>grunnleggende</a:t>
          </a:r>
          <a:r>
            <a:rPr lang="en-US" sz="1800" kern="1200"/>
            <a:t> </a:t>
          </a:r>
          <a:r>
            <a:rPr lang="en-US" sz="1800" kern="1200" err="1"/>
            <a:t>byggesteiner</a:t>
          </a:r>
          <a:r>
            <a:rPr lang="en-US" sz="1800" kern="1200"/>
            <a:t> for all </a:t>
          </a:r>
          <a:r>
            <a:rPr lang="en-US" sz="1800" kern="1200" err="1"/>
            <a:t>videre</a:t>
          </a:r>
          <a:r>
            <a:rPr lang="en-US" sz="1800" kern="1200"/>
            <a:t> </a:t>
          </a:r>
          <a:r>
            <a:rPr lang="en-US" sz="1800" kern="1200" err="1"/>
            <a:t>læring</a:t>
          </a:r>
          <a:r>
            <a:rPr lang="en-US" sz="1800" kern="1200"/>
            <a:t>.</a:t>
          </a:r>
        </a:p>
      </dsp:txBody>
      <dsp:txXfrm>
        <a:off x="0" y="2431268"/>
        <a:ext cx="11173967" cy="607575"/>
      </dsp:txXfrm>
    </dsp:sp>
    <dsp:sp modelId="{3C124D1B-DF33-4B20-B4F2-B90009687D61}">
      <dsp:nvSpPr>
        <dsp:cNvPr id="0" name=""/>
        <dsp:cNvSpPr/>
      </dsp:nvSpPr>
      <dsp:spPr>
        <a:xfrm>
          <a:off x="0" y="303884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B9394-15CE-4524-9875-7D759C91A548}">
      <dsp:nvSpPr>
        <dsp:cNvPr id="0" name=""/>
        <dsp:cNvSpPr/>
      </dsp:nvSpPr>
      <dsp:spPr>
        <a:xfrm>
          <a:off x="0" y="303884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3. </a:t>
          </a:r>
          <a:r>
            <a:rPr lang="en-US" sz="1800" b="1" kern="1200" err="1"/>
            <a:t>Forstå</a:t>
          </a:r>
          <a:r>
            <a:rPr lang="en-US" sz="1800" b="1" kern="1200"/>
            <a:t> </a:t>
          </a:r>
          <a:r>
            <a:rPr lang="en-US" sz="1800" b="1" kern="1200" err="1"/>
            <a:t>sammenhenger</a:t>
          </a:r>
          <a:r>
            <a:rPr lang="en-US" sz="1800" b="1" kern="1200"/>
            <a:t> og </a:t>
          </a:r>
          <a:r>
            <a:rPr lang="en-US" sz="1800" b="1" kern="1200" err="1"/>
            <a:t>årsak</a:t>
          </a:r>
          <a:r>
            <a:rPr lang="en-US" sz="1800" b="1" kern="1200"/>
            <a:t>–</a:t>
          </a:r>
          <a:r>
            <a:rPr lang="en-US" sz="1800" b="1" kern="1200" err="1"/>
            <a:t>virkning</a:t>
          </a:r>
          <a:endParaRPr lang="en-US" sz="1800" kern="1200"/>
        </a:p>
      </dsp:txBody>
      <dsp:txXfrm>
        <a:off x="0" y="3038844"/>
        <a:ext cx="11173967" cy="607575"/>
      </dsp:txXfrm>
    </dsp:sp>
    <dsp:sp modelId="{AC334EB4-F899-481D-80CE-60C013A4F26A}">
      <dsp:nvSpPr>
        <dsp:cNvPr id="0" name=""/>
        <dsp:cNvSpPr/>
      </dsp:nvSpPr>
      <dsp:spPr>
        <a:xfrm>
          <a:off x="0" y="364642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C182B-D23A-4498-89BD-308D4F59DF3B}">
      <dsp:nvSpPr>
        <dsp:cNvPr id="0" name=""/>
        <dsp:cNvSpPr/>
      </dsp:nvSpPr>
      <dsp:spPr>
        <a:xfrm>
          <a:off x="0" y="364642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err="1"/>
            <a:t>Gjennom</a:t>
          </a:r>
          <a:r>
            <a:rPr lang="en-US" sz="1600" kern="1200"/>
            <a:t> </a:t>
          </a:r>
          <a:r>
            <a:rPr lang="en-US" sz="1600" kern="1200" err="1"/>
            <a:t>historier</a:t>
          </a:r>
          <a:r>
            <a:rPr lang="en-US" sz="1600" kern="1200"/>
            <a:t> </a:t>
          </a:r>
          <a:r>
            <a:rPr lang="en-US" sz="1600" kern="1200" err="1"/>
            <a:t>lærer</a:t>
          </a:r>
          <a:r>
            <a:rPr lang="en-US" sz="1600" kern="1200"/>
            <a:t> barn å se </a:t>
          </a:r>
          <a:r>
            <a:rPr lang="en-US" sz="1600" kern="1200" err="1"/>
            <a:t>hvordan</a:t>
          </a:r>
          <a:r>
            <a:rPr lang="en-US" sz="1600" kern="1200"/>
            <a:t> </a:t>
          </a:r>
          <a:r>
            <a:rPr lang="en-US" sz="1600" kern="1200" err="1"/>
            <a:t>handlinger</a:t>
          </a:r>
          <a:r>
            <a:rPr lang="en-US" sz="1600" kern="1200"/>
            <a:t> </a:t>
          </a:r>
          <a:r>
            <a:rPr lang="en-US" sz="1600" kern="1200" err="1"/>
            <a:t>henger</a:t>
          </a:r>
          <a:r>
            <a:rPr lang="en-US" sz="1600" kern="1200"/>
            <a:t> </a:t>
          </a:r>
          <a:r>
            <a:rPr lang="en-US" sz="1600" kern="1200" err="1"/>
            <a:t>sammen</a:t>
          </a:r>
          <a:r>
            <a:rPr lang="en-US" sz="1600" kern="1200"/>
            <a:t>, og </a:t>
          </a:r>
          <a:r>
            <a:rPr lang="en-US" sz="1600" kern="1200" err="1"/>
            <a:t>hvordan</a:t>
          </a:r>
          <a:r>
            <a:rPr lang="en-US" sz="1600" kern="1200"/>
            <a:t> </a:t>
          </a:r>
          <a:r>
            <a:rPr lang="en-US" sz="1600" kern="1200" err="1"/>
            <a:t>valg</a:t>
          </a:r>
          <a:r>
            <a:rPr lang="en-US" sz="1600" kern="1200"/>
            <a:t> </a:t>
          </a:r>
          <a:r>
            <a:rPr lang="en-US" sz="1600" kern="1200" err="1"/>
            <a:t>får</a:t>
          </a:r>
          <a:r>
            <a:rPr lang="en-US" sz="1600" kern="1200"/>
            <a:t> </a:t>
          </a:r>
          <a:r>
            <a:rPr lang="en-US" sz="1600" kern="1200" err="1"/>
            <a:t>konsekvenser</a:t>
          </a:r>
          <a:r>
            <a:rPr lang="en-US" sz="1400" kern="1200"/>
            <a:t>.</a:t>
          </a:r>
        </a:p>
      </dsp:txBody>
      <dsp:txXfrm>
        <a:off x="0" y="3646420"/>
        <a:ext cx="11173967" cy="607575"/>
      </dsp:txXfrm>
    </dsp:sp>
    <dsp:sp modelId="{AD335ABF-AF21-487E-968F-471B26CC8327}">
      <dsp:nvSpPr>
        <dsp:cNvPr id="0" name=""/>
        <dsp:cNvSpPr/>
      </dsp:nvSpPr>
      <dsp:spPr>
        <a:xfrm>
          <a:off x="0" y="425399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87C7A-5D5A-4B4A-9F5B-75E384D1E8F6}">
      <dsp:nvSpPr>
        <dsp:cNvPr id="0" name=""/>
        <dsp:cNvSpPr/>
      </dsp:nvSpPr>
      <dsp:spPr>
        <a:xfrm>
          <a:off x="0" y="425399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4. </a:t>
          </a:r>
          <a:r>
            <a:rPr lang="en-US" sz="1800" b="1" kern="1200" err="1"/>
            <a:t>Økt</a:t>
          </a:r>
          <a:r>
            <a:rPr lang="en-US" sz="1800" b="1" kern="1200"/>
            <a:t> </a:t>
          </a:r>
          <a:r>
            <a:rPr lang="en-US" sz="1800" b="1" kern="1200" err="1"/>
            <a:t>konsentrasjon</a:t>
          </a:r>
          <a:r>
            <a:rPr lang="en-US" sz="1800" b="1" kern="1200"/>
            <a:t> og </a:t>
          </a:r>
          <a:r>
            <a:rPr lang="en-US" sz="1800" b="1" kern="1200" err="1"/>
            <a:t>fokus</a:t>
          </a:r>
          <a:endParaRPr lang="en-US" sz="1800" kern="1200"/>
        </a:p>
      </dsp:txBody>
      <dsp:txXfrm>
        <a:off x="0" y="4253995"/>
        <a:ext cx="11173967" cy="607575"/>
      </dsp:txXfrm>
    </dsp:sp>
    <dsp:sp modelId="{380E9F06-8578-4CFF-80D2-1C5967191300}">
      <dsp:nvSpPr>
        <dsp:cNvPr id="0" name=""/>
        <dsp:cNvSpPr/>
      </dsp:nvSpPr>
      <dsp:spPr>
        <a:xfrm>
          <a:off x="0" y="4861571"/>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1E1C1-A162-4C36-8FED-84AB4F41A4AE}">
      <dsp:nvSpPr>
        <dsp:cNvPr id="0" name=""/>
        <dsp:cNvSpPr/>
      </dsp:nvSpPr>
      <dsp:spPr>
        <a:xfrm>
          <a:off x="0" y="4861571"/>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mn-lt"/>
            </a:rPr>
            <a:t>Å </a:t>
          </a:r>
          <a:r>
            <a:rPr lang="en-US" sz="1800" kern="1200" err="1">
              <a:latin typeface="+mn-lt"/>
            </a:rPr>
            <a:t>lytte</a:t>
          </a:r>
          <a:r>
            <a:rPr lang="en-US" sz="1800" kern="1200">
              <a:latin typeface="+mn-lt"/>
            </a:rPr>
            <a:t> </a:t>
          </a:r>
          <a:r>
            <a:rPr lang="en-US" sz="1800" kern="1200" err="1">
              <a:latin typeface="+mn-lt"/>
            </a:rPr>
            <a:t>til</a:t>
          </a:r>
          <a:r>
            <a:rPr lang="en-US" sz="1800" kern="1200">
              <a:latin typeface="+mn-lt"/>
            </a:rPr>
            <a:t> </a:t>
          </a:r>
          <a:r>
            <a:rPr lang="en-US" sz="1800" kern="1200" err="1">
              <a:latin typeface="+mn-lt"/>
            </a:rPr>
            <a:t>en</a:t>
          </a:r>
          <a:r>
            <a:rPr lang="en-US" sz="1800" kern="1200">
              <a:latin typeface="+mn-lt"/>
            </a:rPr>
            <a:t> bok </a:t>
          </a:r>
          <a:r>
            <a:rPr lang="en-US" sz="1800" kern="1200" err="1">
              <a:latin typeface="+mn-lt"/>
            </a:rPr>
            <a:t>trener</a:t>
          </a:r>
          <a:r>
            <a:rPr lang="en-US" sz="1800" kern="1200">
              <a:latin typeface="+mn-lt"/>
            </a:rPr>
            <a:t> </a:t>
          </a:r>
          <a:r>
            <a:rPr lang="en-US" sz="1800" kern="1200" err="1">
              <a:latin typeface="+mn-lt"/>
            </a:rPr>
            <a:t>evnen</a:t>
          </a:r>
          <a:r>
            <a:rPr lang="en-US" sz="1800" kern="1200">
              <a:latin typeface="+mn-lt"/>
            </a:rPr>
            <a:t> </a:t>
          </a:r>
          <a:r>
            <a:rPr lang="en-US" sz="1800" kern="1200" err="1">
              <a:latin typeface="+mn-lt"/>
            </a:rPr>
            <a:t>til</a:t>
          </a:r>
          <a:r>
            <a:rPr lang="en-US" sz="1800" kern="1200">
              <a:latin typeface="+mn-lt"/>
            </a:rPr>
            <a:t> å </a:t>
          </a:r>
          <a:r>
            <a:rPr lang="en-US" sz="1800" kern="1200" err="1">
              <a:latin typeface="+mn-lt"/>
            </a:rPr>
            <a:t>sitte</a:t>
          </a:r>
          <a:r>
            <a:rPr lang="en-US" sz="1800" kern="1200">
              <a:latin typeface="+mn-lt"/>
            </a:rPr>
            <a:t> </a:t>
          </a:r>
          <a:r>
            <a:rPr lang="en-US" sz="1800" kern="1200" err="1">
              <a:latin typeface="+mn-lt"/>
            </a:rPr>
            <a:t>stille</a:t>
          </a:r>
          <a:r>
            <a:rPr lang="en-US" sz="1800" kern="1200">
              <a:latin typeface="+mn-lt"/>
            </a:rPr>
            <a:t>, </a:t>
          </a:r>
          <a:r>
            <a:rPr lang="en-US" sz="1800" kern="1200" err="1">
              <a:latin typeface="+mn-lt"/>
            </a:rPr>
            <a:t>følge</a:t>
          </a:r>
          <a:r>
            <a:rPr lang="en-US" sz="1800" kern="1200">
              <a:latin typeface="+mn-lt"/>
            </a:rPr>
            <a:t> </a:t>
          </a:r>
          <a:r>
            <a:rPr lang="en-US" sz="1800" kern="1200" err="1">
              <a:latin typeface="+mn-lt"/>
            </a:rPr>
            <a:t>en</a:t>
          </a:r>
          <a:r>
            <a:rPr lang="en-US" sz="1800" kern="1200">
              <a:latin typeface="+mn-lt"/>
            </a:rPr>
            <a:t> </a:t>
          </a:r>
          <a:r>
            <a:rPr lang="en-US" sz="1800" kern="1200" err="1">
              <a:latin typeface="+mn-lt"/>
            </a:rPr>
            <a:t>fortelling</a:t>
          </a:r>
          <a:r>
            <a:rPr lang="en-US" sz="1800" kern="1200">
              <a:latin typeface="+mn-lt"/>
            </a:rPr>
            <a:t> og </a:t>
          </a:r>
          <a:r>
            <a:rPr lang="en-US" sz="1800" kern="1200" err="1">
              <a:latin typeface="+mn-lt"/>
            </a:rPr>
            <a:t>holde</a:t>
          </a:r>
          <a:r>
            <a:rPr lang="en-US" sz="1800" kern="1200">
              <a:latin typeface="+mn-lt"/>
            </a:rPr>
            <a:t> </a:t>
          </a:r>
          <a:r>
            <a:rPr lang="en-US" sz="1800" kern="1200" err="1">
              <a:latin typeface="+mn-lt"/>
            </a:rPr>
            <a:t>oppmerksomheten</a:t>
          </a:r>
          <a:r>
            <a:rPr lang="en-US" sz="1800" kern="1200">
              <a:latin typeface="+mn-lt"/>
            </a:rPr>
            <a:t> over </a:t>
          </a:r>
          <a:r>
            <a:rPr lang="en-US" sz="1800" kern="1200" err="1">
              <a:latin typeface="+mn-lt"/>
            </a:rPr>
            <a:t>tid</a:t>
          </a:r>
          <a:r>
            <a:rPr lang="en-US" sz="1800" kern="1200">
              <a:latin typeface="+mn-lt"/>
            </a:rPr>
            <a:t>.</a:t>
          </a:r>
        </a:p>
      </dsp:txBody>
      <dsp:txXfrm>
        <a:off x="0" y="4861571"/>
        <a:ext cx="11173967" cy="607575"/>
      </dsp:txXfrm>
    </dsp:sp>
    <dsp:sp modelId="{D348FA50-C4E9-43E5-8F24-04ABB0FF5941}">
      <dsp:nvSpPr>
        <dsp:cNvPr id="0" name=""/>
        <dsp:cNvSpPr/>
      </dsp:nvSpPr>
      <dsp:spPr>
        <a:xfrm>
          <a:off x="0" y="5469147"/>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29AB1-F5AE-4709-A779-D805A9E60EE1}">
      <dsp:nvSpPr>
        <dsp:cNvPr id="0" name=""/>
        <dsp:cNvSpPr/>
      </dsp:nvSpPr>
      <dsp:spPr>
        <a:xfrm>
          <a:off x="0" y="5469147"/>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5</a:t>
          </a:r>
          <a:r>
            <a:rPr lang="en-US" sz="1800" b="1" kern="1200"/>
            <a:t>. </a:t>
          </a:r>
          <a:r>
            <a:rPr lang="en-US" sz="1800" b="1" kern="1200" err="1"/>
            <a:t>Kreativitet</a:t>
          </a:r>
          <a:r>
            <a:rPr lang="en-US" sz="1800" b="1" kern="1200"/>
            <a:t> og </a:t>
          </a:r>
          <a:r>
            <a:rPr lang="en-US" sz="1800" b="1" kern="1200" err="1"/>
            <a:t>fantasi</a:t>
          </a:r>
          <a:endParaRPr lang="en-US" sz="1400" kern="1200"/>
        </a:p>
      </dsp:txBody>
      <dsp:txXfrm>
        <a:off x="0" y="5469147"/>
        <a:ext cx="11173967" cy="607575"/>
      </dsp:txXfrm>
    </dsp:sp>
    <dsp:sp modelId="{10EDC2DE-3F09-4277-B5BA-04DE89408316}">
      <dsp:nvSpPr>
        <dsp:cNvPr id="0" name=""/>
        <dsp:cNvSpPr/>
      </dsp:nvSpPr>
      <dsp:spPr>
        <a:xfrm>
          <a:off x="0" y="6076723"/>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085BB-D35F-45E8-8BA0-CEF7402F1A00}">
      <dsp:nvSpPr>
        <dsp:cNvPr id="0" name=""/>
        <dsp:cNvSpPr/>
      </dsp:nvSpPr>
      <dsp:spPr>
        <a:xfrm>
          <a:off x="0" y="6076723"/>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Bøker</a:t>
          </a:r>
          <a:r>
            <a:rPr lang="en-US" sz="1800" kern="1200"/>
            <a:t> </a:t>
          </a:r>
          <a:r>
            <a:rPr lang="en-US" sz="1800" kern="1200" err="1"/>
            <a:t>åpner</a:t>
          </a:r>
          <a:r>
            <a:rPr lang="en-US" sz="1800" kern="1200"/>
            <a:t> </a:t>
          </a:r>
          <a:r>
            <a:rPr lang="en-US" sz="1800" kern="1200" err="1"/>
            <a:t>dører</a:t>
          </a:r>
          <a:r>
            <a:rPr lang="en-US" sz="1800" kern="1200"/>
            <a:t> </a:t>
          </a:r>
          <a:r>
            <a:rPr lang="en-US" sz="1800" kern="1200" err="1"/>
            <a:t>til</a:t>
          </a:r>
          <a:r>
            <a:rPr lang="en-US" sz="1800" kern="1200"/>
            <a:t> nye </a:t>
          </a:r>
          <a:r>
            <a:rPr lang="en-US" sz="1800" kern="1200" err="1"/>
            <a:t>verdener</a:t>
          </a:r>
          <a:r>
            <a:rPr lang="en-US" sz="1800" kern="1200"/>
            <a:t> og lar </a:t>
          </a:r>
          <a:r>
            <a:rPr lang="en-US" sz="1800" kern="1200" err="1"/>
            <a:t>barna</a:t>
          </a:r>
          <a:r>
            <a:rPr lang="en-US" sz="1800" kern="1200"/>
            <a:t> </a:t>
          </a:r>
          <a:r>
            <a:rPr lang="en-US" sz="1800" kern="1200" err="1"/>
            <a:t>utvikle</a:t>
          </a:r>
          <a:r>
            <a:rPr lang="en-US" sz="1800" kern="1200"/>
            <a:t> </a:t>
          </a:r>
          <a:r>
            <a:rPr lang="en-US" sz="1800" kern="1200" err="1"/>
            <a:t>egen</a:t>
          </a:r>
          <a:r>
            <a:rPr lang="en-US" sz="1800" kern="1200"/>
            <a:t> </a:t>
          </a:r>
          <a:r>
            <a:rPr lang="en-US" sz="1800" kern="1200" err="1"/>
            <a:t>fantasi</a:t>
          </a:r>
          <a:r>
            <a:rPr lang="en-US" sz="1800" kern="1200"/>
            <a:t> </a:t>
          </a:r>
        </a:p>
      </dsp:txBody>
      <dsp:txXfrm>
        <a:off x="0" y="6076723"/>
        <a:ext cx="11173967" cy="607575"/>
      </dsp:txXfrm>
    </dsp:sp>
    <dsp:sp modelId="{EAD6A7A3-3D6D-40D7-A2C5-D0C5C26B76F5}">
      <dsp:nvSpPr>
        <dsp:cNvPr id="0" name=""/>
        <dsp:cNvSpPr/>
      </dsp:nvSpPr>
      <dsp:spPr>
        <a:xfrm>
          <a:off x="0" y="6684299"/>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02C80-CE7F-42EC-8B41-37B5B8509A32}">
      <dsp:nvSpPr>
        <dsp:cNvPr id="0" name=""/>
        <dsp:cNvSpPr/>
      </dsp:nvSpPr>
      <dsp:spPr>
        <a:xfrm>
          <a:off x="0" y="6684299"/>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endParaRPr lang="en-US" sz="2800" b="1" kern="1200">
            <a:solidFill>
              <a:schemeClr val="tx1"/>
            </a:solidFill>
            <a:latin typeface="+mn-lt"/>
            <a:ea typeface="Calibri"/>
            <a:cs typeface="Calibri"/>
          </a:endParaRPr>
        </a:p>
      </dsp:txBody>
      <dsp:txXfrm>
        <a:off x="0" y="6684299"/>
        <a:ext cx="11173967" cy="607575"/>
      </dsp:txXfrm>
    </dsp:sp>
    <dsp:sp modelId="{08DF510D-C99E-4798-A29E-970DDC455240}">
      <dsp:nvSpPr>
        <dsp:cNvPr id="0" name=""/>
        <dsp:cNvSpPr/>
      </dsp:nvSpPr>
      <dsp:spPr>
        <a:xfrm>
          <a:off x="0" y="729187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729187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kern="1200">
            <a:solidFill>
              <a:schemeClr val="tx1"/>
            </a:solidFill>
            <a:latin typeface="+mn-lt"/>
            <a:ea typeface="Calibri"/>
            <a:cs typeface="Calibri"/>
          </a:endParaRPr>
        </a:p>
      </dsp:txBody>
      <dsp:txXfrm>
        <a:off x="0" y="7291875"/>
        <a:ext cx="11173967" cy="607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A3BE-567E-4353-9ED9-7FB32E024D41}">
      <dsp:nvSpPr>
        <dsp:cNvPr id="0" name=""/>
        <dsp:cNvSpPr/>
      </dsp:nvSpPr>
      <dsp:spPr>
        <a:xfrm>
          <a:off x="0" y="724"/>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D7CE7-68A2-4A95-AE22-12E2AB00AC38}">
      <dsp:nvSpPr>
        <dsp:cNvPr id="0" name=""/>
        <dsp:cNvSpPr/>
      </dsp:nvSpPr>
      <dsp:spPr>
        <a:xfrm>
          <a:off x="0" y="724"/>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rPr>
            <a:t>6.</a:t>
          </a:r>
          <a:r>
            <a:rPr lang="en-US" sz="1800" b="1" kern="1200">
              <a:solidFill>
                <a:schemeClr val="tx1"/>
              </a:solidFill>
              <a:latin typeface="+mn-lt"/>
              <a:ea typeface="Calibri"/>
              <a:cs typeface="Calibri"/>
            </a:rPr>
            <a:t>Evne </a:t>
          </a:r>
          <a:r>
            <a:rPr lang="en-US" sz="1800" b="1" kern="1200" err="1">
              <a:solidFill>
                <a:schemeClr val="tx1"/>
              </a:solidFill>
              <a:latin typeface="+mn-lt"/>
              <a:ea typeface="Calibri"/>
              <a:cs typeface="Calibri"/>
            </a:rPr>
            <a:t>til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refleksjon</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tenkning</a:t>
          </a:r>
          <a:endParaRPr lang="nb-NO" sz="1800" kern="1200"/>
        </a:p>
      </dsp:txBody>
      <dsp:txXfrm>
        <a:off x="0" y="724"/>
        <a:ext cx="10753344" cy="593300"/>
      </dsp:txXfrm>
    </dsp:sp>
    <dsp:sp modelId="{7CAB9E96-F007-4860-91F6-1EF477538C83}">
      <dsp:nvSpPr>
        <dsp:cNvPr id="0" name=""/>
        <dsp:cNvSpPr/>
      </dsp:nvSpPr>
      <dsp:spPr>
        <a:xfrm>
          <a:off x="0" y="594025"/>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53DF61-A29A-4EBD-AD4E-F20B7BC6D0A3}">
      <dsp:nvSpPr>
        <dsp:cNvPr id="0" name=""/>
        <dsp:cNvSpPr/>
      </dsp:nvSpPr>
      <dsp:spPr>
        <a:xfrm>
          <a:off x="0" y="5940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err="1">
              <a:solidFill>
                <a:schemeClr val="tx1"/>
              </a:solidFill>
              <a:latin typeface="+mn-lt"/>
              <a:ea typeface="Calibri"/>
              <a:cs typeface="Calibri"/>
            </a:rPr>
            <a:t>Historier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inviterer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til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spørsmål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undring</a:t>
          </a:r>
          <a:r>
            <a:rPr lang="en-US" sz="1800" b="0" kern="1200">
              <a:solidFill>
                <a:schemeClr val="tx1"/>
              </a:solidFill>
              <a:latin typeface="+mn-lt"/>
              <a:ea typeface="Calibri"/>
              <a:cs typeface="Calibri"/>
            </a:rPr>
            <a:t> og </a:t>
          </a:r>
          <a:r>
            <a:rPr lang="en-US" sz="1800" b="0" kern="1200" err="1">
              <a:solidFill>
                <a:schemeClr val="tx1"/>
              </a:solidFill>
              <a:latin typeface="+mn-lt"/>
              <a:ea typeface="Calibri"/>
              <a:cs typeface="Calibri"/>
            </a:rPr>
            <a:t>samtale</a:t>
          </a:r>
          <a:r>
            <a:rPr lang="en-US" sz="1800" b="0" kern="1200">
              <a:solidFill>
                <a:schemeClr val="tx1"/>
              </a:solidFill>
              <a:latin typeface="+mn-lt"/>
              <a:ea typeface="Calibri"/>
              <a:cs typeface="Calibri"/>
            </a:rPr>
            <a:t>. Barn </a:t>
          </a:r>
          <a:r>
            <a:rPr lang="en-US" sz="1800" b="0" kern="1200" err="1">
              <a:solidFill>
                <a:schemeClr val="tx1"/>
              </a:solidFill>
              <a:latin typeface="+mn-lt"/>
              <a:ea typeface="Calibri"/>
              <a:cs typeface="Calibri"/>
            </a:rPr>
            <a:t>lærer</a:t>
          </a:r>
          <a:r>
            <a:rPr lang="en-US" sz="1800" b="0" kern="1200">
              <a:solidFill>
                <a:schemeClr val="tx1"/>
              </a:solidFill>
              <a:latin typeface="+mn-lt"/>
              <a:ea typeface="Calibri"/>
              <a:cs typeface="Calibri"/>
            </a:rPr>
            <a:t> å </a:t>
          </a:r>
          <a:r>
            <a:rPr lang="en-US" sz="1800" b="0" kern="1200" err="1">
              <a:solidFill>
                <a:schemeClr val="tx1"/>
              </a:solidFill>
              <a:latin typeface="+mn-lt"/>
              <a:ea typeface="Calibri"/>
              <a:cs typeface="Calibri"/>
            </a:rPr>
            <a:t>tenke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selv</a:t>
          </a:r>
          <a:r>
            <a:rPr lang="en-US" sz="1800" b="0" kern="1200">
              <a:solidFill>
                <a:schemeClr val="tx1"/>
              </a:solidFill>
              <a:latin typeface="+mn-lt"/>
              <a:ea typeface="Calibri"/>
              <a:cs typeface="Calibri"/>
            </a:rPr>
            <a:t> og se ting </a:t>
          </a:r>
          <a:r>
            <a:rPr lang="en-US" sz="1800" b="0" kern="1200" err="1">
              <a:solidFill>
                <a:schemeClr val="tx1"/>
              </a:solidFill>
              <a:latin typeface="+mn-lt"/>
              <a:ea typeface="Calibri"/>
              <a:cs typeface="Calibri"/>
            </a:rPr>
            <a:t>fra</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flere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perspektiver</a:t>
          </a:r>
          <a:r>
            <a:rPr lang="en-US" sz="1700" b="0" kern="1200">
              <a:solidFill>
                <a:schemeClr val="tx1"/>
              </a:solidFill>
              <a:latin typeface="+mn-lt"/>
              <a:ea typeface="Calibri"/>
              <a:cs typeface="Calibri"/>
            </a:rPr>
            <a:t>.</a:t>
          </a:r>
          <a:endParaRPr lang="nb-NO" sz="1700" kern="1200"/>
        </a:p>
      </dsp:txBody>
      <dsp:txXfrm>
        <a:off x="0" y="594025"/>
        <a:ext cx="10753344" cy="593300"/>
      </dsp:txXfrm>
    </dsp:sp>
    <dsp:sp modelId="{B40F9B5E-2E2E-48E6-9F90-36EBE5F342B2}">
      <dsp:nvSpPr>
        <dsp:cNvPr id="0" name=""/>
        <dsp:cNvSpPr/>
      </dsp:nvSpPr>
      <dsp:spPr>
        <a:xfrm>
          <a:off x="0" y="1187325"/>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16A05-6178-4187-BAC2-C78EBEBB835B}">
      <dsp:nvSpPr>
        <dsp:cNvPr id="0" name=""/>
        <dsp:cNvSpPr/>
      </dsp:nvSpPr>
      <dsp:spPr>
        <a:xfrm>
          <a:off x="0" y="11873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mn-lt"/>
              <a:ea typeface="Calibri"/>
              <a:cs typeface="Calibri"/>
            </a:rPr>
            <a:t>7</a:t>
          </a:r>
          <a:r>
            <a:rPr lang="en-US" sz="1800" b="1" kern="1200">
              <a:solidFill>
                <a:srgbClr val="444444"/>
              </a:solidFill>
              <a:latin typeface="+mn-lt"/>
              <a:ea typeface="Calibri"/>
              <a:cs typeface="Calibri"/>
            </a:rPr>
            <a:t>. </a:t>
          </a:r>
          <a:r>
            <a:rPr lang="en-US" sz="1800" b="1" kern="1200" err="1">
              <a:solidFill>
                <a:schemeClr val="tx1"/>
              </a:solidFill>
              <a:latin typeface="+mn-lt"/>
              <a:ea typeface="Calibri"/>
              <a:cs typeface="Calibri"/>
            </a:rPr>
            <a:t>Følelsesforståelse</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emosjonell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regulering</a:t>
          </a:r>
          <a:endParaRPr lang="en-US" sz="1800" b="1" kern="1200">
            <a:solidFill>
              <a:schemeClr val="tx1"/>
            </a:solidFill>
            <a:latin typeface="+mn-lt"/>
            <a:ea typeface="Calibri"/>
            <a:cs typeface="Calibri"/>
          </a:endParaRPr>
        </a:p>
      </dsp:txBody>
      <dsp:txXfrm>
        <a:off x="0" y="1187325"/>
        <a:ext cx="10753344" cy="593300"/>
      </dsp:txXfrm>
    </dsp:sp>
    <dsp:sp modelId="{AC33FA3C-F276-4BC0-A7E1-551DE6590EF4}">
      <dsp:nvSpPr>
        <dsp:cNvPr id="0" name=""/>
        <dsp:cNvSpPr/>
      </dsp:nvSpPr>
      <dsp:spPr>
        <a:xfrm>
          <a:off x="0" y="1780626"/>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4D0563-D101-4367-A91D-D392A30B9A02}">
      <dsp:nvSpPr>
        <dsp:cNvPr id="0" name=""/>
        <dsp:cNvSpPr/>
      </dsp:nvSpPr>
      <dsp:spPr>
        <a:xfrm>
          <a:off x="0" y="1780626"/>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a:solidFill>
                <a:srgbClr val="444444"/>
              </a:solidFill>
              <a:latin typeface="+mn-lt"/>
              <a:ea typeface="Calibri"/>
              <a:cs typeface="Calibri"/>
            </a:rPr>
            <a:t>Barn </a:t>
          </a:r>
          <a:r>
            <a:rPr lang="en-US" sz="1800" b="0" kern="1200" err="1">
              <a:solidFill>
                <a:srgbClr val="444444"/>
              </a:solidFill>
              <a:latin typeface="+mn-lt"/>
              <a:ea typeface="Calibri"/>
              <a:cs typeface="Calibri"/>
            </a:rPr>
            <a:t>møter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i</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trygge</a:t>
          </a:r>
          <a:r>
            <a:rPr lang="en-US" sz="1800" b="0" kern="1200">
              <a:solidFill>
                <a:srgbClr val="444444"/>
              </a:solidFill>
              <a:latin typeface="+mn-lt"/>
              <a:ea typeface="Calibri"/>
              <a:cs typeface="Calibri"/>
            </a:rPr>
            <a:t> rammer og </a:t>
          </a:r>
          <a:r>
            <a:rPr lang="en-US" sz="1800" b="0" kern="1200" err="1">
              <a:solidFill>
                <a:srgbClr val="444444"/>
              </a:solidFill>
              <a:latin typeface="+mn-lt"/>
              <a:ea typeface="Calibri"/>
              <a:cs typeface="Calibri"/>
            </a:rPr>
            <a:t>lærer</a:t>
          </a:r>
          <a:r>
            <a:rPr lang="en-US" sz="1800" b="0" kern="1200">
              <a:solidFill>
                <a:srgbClr val="444444"/>
              </a:solidFill>
              <a:latin typeface="+mn-lt"/>
              <a:ea typeface="Calibri"/>
              <a:cs typeface="Calibri"/>
            </a:rPr>
            <a:t> å </a:t>
          </a:r>
          <a:r>
            <a:rPr lang="en-US" sz="1800" b="0" kern="1200" err="1">
              <a:solidFill>
                <a:srgbClr val="444444"/>
              </a:solidFill>
              <a:latin typeface="+mn-lt"/>
              <a:ea typeface="Calibri"/>
              <a:cs typeface="Calibri"/>
            </a:rPr>
            <a:t>gjenkjenne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sette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ord</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på</a:t>
          </a:r>
          <a:r>
            <a:rPr lang="en-US" sz="1800" b="0" kern="1200">
              <a:solidFill>
                <a:srgbClr val="444444"/>
              </a:solidFill>
              <a:latin typeface="+mn-lt"/>
              <a:ea typeface="Calibri"/>
              <a:cs typeface="Calibri"/>
            </a:rPr>
            <a:t> og </a:t>
          </a:r>
          <a:r>
            <a:rPr lang="en-US" sz="1800" b="0" kern="1200" err="1">
              <a:solidFill>
                <a:srgbClr val="444444"/>
              </a:solidFill>
              <a:latin typeface="+mn-lt"/>
              <a:ea typeface="Calibri"/>
              <a:cs typeface="Calibri"/>
            </a:rPr>
            <a:t>håndtere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egne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a:t>
          </a:r>
        </a:p>
      </dsp:txBody>
      <dsp:txXfrm>
        <a:off x="0" y="1780626"/>
        <a:ext cx="10753344" cy="593300"/>
      </dsp:txXfrm>
    </dsp:sp>
    <dsp:sp modelId="{CEA2487C-A56D-44DE-B748-50E64857F3F3}">
      <dsp:nvSpPr>
        <dsp:cNvPr id="0" name=""/>
        <dsp:cNvSpPr/>
      </dsp:nvSpPr>
      <dsp:spPr>
        <a:xfrm>
          <a:off x="0" y="2373927"/>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EC285-934A-4D8F-AF68-DA0E41201F2B}">
      <dsp:nvSpPr>
        <dsp:cNvPr id="0" name=""/>
        <dsp:cNvSpPr/>
      </dsp:nvSpPr>
      <dsp:spPr>
        <a:xfrm>
          <a:off x="0" y="23739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8. </a:t>
          </a:r>
          <a:r>
            <a:rPr lang="en-US" sz="1800" b="1" kern="1200" err="1">
              <a:solidFill>
                <a:schemeClr val="tx1"/>
              </a:solidFill>
              <a:latin typeface="+mn-lt"/>
              <a:ea typeface="Calibri"/>
              <a:cs typeface="Calibri"/>
            </a:rPr>
            <a:t>Kroppsro</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stressreduksjon</a:t>
          </a:r>
          <a:endParaRPr lang="en-US" sz="1800" b="1" kern="1200">
            <a:solidFill>
              <a:schemeClr val="tx1"/>
            </a:solidFill>
            <a:latin typeface="+mn-lt"/>
            <a:ea typeface="Calibri"/>
            <a:cs typeface="Calibri"/>
          </a:endParaRPr>
        </a:p>
      </dsp:txBody>
      <dsp:txXfrm>
        <a:off x="0" y="2373927"/>
        <a:ext cx="10753344" cy="593300"/>
      </dsp:txXfrm>
    </dsp:sp>
    <dsp:sp modelId="{8227F1B5-AA67-44FA-81CC-302F189766CC}">
      <dsp:nvSpPr>
        <dsp:cNvPr id="0" name=""/>
        <dsp:cNvSpPr/>
      </dsp:nvSpPr>
      <dsp:spPr>
        <a:xfrm>
          <a:off x="0" y="2967228"/>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F201D-9A90-49E3-A264-6ADCC9161F65}">
      <dsp:nvSpPr>
        <dsp:cNvPr id="0" name=""/>
        <dsp:cNvSpPr/>
      </dsp:nvSpPr>
      <dsp:spPr>
        <a:xfrm>
          <a:off x="0" y="29672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solidFill>
                <a:srgbClr val="444444"/>
              </a:solidFill>
              <a:latin typeface="+mn-lt"/>
              <a:ea typeface="Calibri"/>
              <a:cs typeface="Calibri"/>
            </a:rPr>
            <a:t>Lesestunder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gir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ro</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kroppen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tempoet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skaper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øyeblikk</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særlig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viktig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en</a:t>
          </a:r>
          <a:r>
            <a:rPr lang="en-US" sz="1800" kern="1200">
              <a:solidFill>
                <a:srgbClr val="444444"/>
              </a:solidFill>
              <a:latin typeface="+mn-lt"/>
              <a:ea typeface="Calibri"/>
              <a:cs typeface="Calibri"/>
            </a:rPr>
            <a:t> travel </a:t>
          </a:r>
          <a:r>
            <a:rPr lang="en-US" sz="1800" kern="1200" err="1">
              <a:solidFill>
                <a:srgbClr val="444444"/>
              </a:solidFill>
              <a:latin typeface="+mn-lt"/>
              <a:ea typeface="Calibri"/>
              <a:cs typeface="Calibri"/>
            </a:rPr>
            <a:t>hverdag</a:t>
          </a:r>
          <a:r>
            <a:rPr lang="en-US" sz="2000" kern="1200">
              <a:solidFill>
                <a:srgbClr val="444444"/>
              </a:solidFill>
              <a:latin typeface="Calibri"/>
              <a:ea typeface="Calibri"/>
              <a:cs typeface="Calibri"/>
            </a:rPr>
            <a:t>.</a:t>
          </a:r>
        </a:p>
      </dsp:txBody>
      <dsp:txXfrm>
        <a:off x="0" y="2967227"/>
        <a:ext cx="10753344" cy="593300"/>
      </dsp:txXfrm>
    </dsp:sp>
    <dsp:sp modelId="{BB9E4C34-DC41-45E5-B05B-6C57EE5216B7}">
      <dsp:nvSpPr>
        <dsp:cNvPr id="0" name=""/>
        <dsp:cNvSpPr/>
      </dsp:nvSpPr>
      <dsp:spPr>
        <a:xfrm>
          <a:off x="0" y="3560528"/>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0761-570C-42A0-8453-3978DA397F9E}">
      <dsp:nvSpPr>
        <dsp:cNvPr id="0" name=""/>
        <dsp:cNvSpPr/>
      </dsp:nvSpPr>
      <dsp:spPr>
        <a:xfrm>
          <a:off x="0" y="3560528"/>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9. </a:t>
          </a:r>
          <a:r>
            <a:rPr lang="en-US" sz="1800" b="1" kern="1200" err="1">
              <a:solidFill>
                <a:schemeClr val="tx1"/>
              </a:solidFill>
              <a:latin typeface="+mn-lt"/>
              <a:ea typeface="Calibri"/>
              <a:cs typeface="Calibri"/>
            </a:rPr>
            <a:t>Styrket</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relasjon</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mellom</a:t>
          </a:r>
          <a:r>
            <a:rPr lang="en-US" sz="1800" b="1" kern="1200">
              <a:solidFill>
                <a:schemeClr val="tx1"/>
              </a:solidFill>
              <a:latin typeface="+mn-lt"/>
              <a:ea typeface="Calibri"/>
              <a:cs typeface="Calibri"/>
            </a:rPr>
            <a:t> barn og </a:t>
          </a:r>
          <a:r>
            <a:rPr lang="en-US" sz="1800" b="1" kern="1200" err="1">
              <a:solidFill>
                <a:schemeClr val="tx1"/>
              </a:solidFill>
              <a:latin typeface="+mn-lt"/>
              <a:ea typeface="Calibri"/>
              <a:cs typeface="Calibri"/>
            </a:rPr>
            <a:t>voksen</a:t>
          </a:r>
          <a:endParaRPr lang="en-US" sz="1800" b="1" kern="1200">
            <a:solidFill>
              <a:schemeClr val="tx1"/>
            </a:solidFill>
            <a:latin typeface="+mn-lt"/>
            <a:ea typeface="Calibri"/>
            <a:cs typeface="Calibri"/>
          </a:endParaRPr>
        </a:p>
      </dsp:txBody>
      <dsp:txXfrm>
        <a:off x="0" y="3560528"/>
        <a:ext cx="10753344" cy="593300"/>
      </dsp:txXfrm>
    </dsp:sp>
    <dsp:sp modelId="{8A1EE824-3E99-4023-B9B1-428ADF6B3E63}">
      <dsp:nvSpPr>
        <dsp:cNvPr id="0" name=""/>
        <dsp:cNvSpPr/>
      </dsp:nvSpPr>
      <dsp:spPr>
        <a:xfrm>
          <a:off x="0" y="4153829"/>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5E3A94-0ECD-49DC-90E2-FA7E933ED1B8}">
      <dsp:nvSpPr>
        <dsp:cNvPr id="0" name=""/>
        <dsp:cNvSpPr/>
      </dsp:nvSpPr>
      <dsp:spPr>
        <a:xfrm>
          <a:off x="0" y="4153829"/>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Å lese </a:t>
          </a:r>
          <a:r>
            <a:rPr lang="en-US" sz="1800" kern="1200" err="1">
              <a:solidFill>
                <a:srgbClr val="444444"/>
              </a:solidFill>
              <a:latin typeface="+mn-lt"/>
              <a:ea typeface="Calibri"/>
              <a:cs typeface="Calibri"/>
            </a:rPr>
            <a:t>sammen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bygger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nærhet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trygghet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felles</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opplevelser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varer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langt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utover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lesestunden</a:t>
          </a:r>
          <a:r>
            <a:rPr lang="en-US" sz="1800" kern="1200">
              <a:solidFill>
                <a:srgbClr val="444444"/>
              </a:solidFill>
              <a:latin typeface="+mn-lt"/>
              <a:ea typeface="Calibri"/>
              <a:cs typeface="Calibri"/>
            </a:rPr>
            <a:t>.</a:t>
          </a:r>
        </a:p>
      </dsp:txBody>
      <dsp:txXfrm>
        <a:off x="0" y="4153829"/>
        <a:ext cx="10753344" cy="593300"/>
      </dsp:txXfrm>
    </dsp:sp>
    <dsp:sp modelId="{CD33324B-6199-4E0E-A770-CFAAB84C87AD}">
      <dsp:nvSpPr>
        <dsp:cNvPr id="0" name=""/>
        <dsp:cNvSpPr/>
      </dsp:nvSpPr>
      <dsp:spPr>
        <a:xfrm>
          <a:off x="0" y="4747130"/>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6CA1E-9D43-407D-9576-1A31089D607D}">
      <dsp:nvSpPr>
        <dsp:cNvPr id="0" name=""/>
        <dsp:cNvSpPr/>
      </dsp:nvSpPr>
      <dsp:spPr>
        <a:xfrm>
          <a:off x="0" y="47471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10. </a:t>
          </a:r>
          <a:r>
            <a:rPr lang="en-US" sz="1800" b="1" kern="1200" err="1">
              <a:solidFill>
                <a:schemeClr val="tx1"/>
              </a:solidFill>
              <a:latin typeface="+mn-lt"/>
              <a:ea typeface="Calibri"/>
              <a:cs typeface="Calibri"/>
            </a:rPr>
            <a:t>Grunnlag</a:t>
          </a:r>
          <a:r>
            <a:rPr lang="en-US" sz="1800" b="1" kern="1200">
              <a:solidFill>
                <a:schemeClr val="tx1"/>
              </a:solidFill>
              <a:latin typeface="+mn-lt"/>
              <a:ea typeface="Calibri"/>
              <a:cs typeface="Calibri"/>
            </a:rPr>
            <a:t> for </a:t>
          </a:r>
          <a:r>
            <a:rPr lang="en-US" sz="1800" b="1" kern="1200" err="1">
              <a:solidFill>
                <a:schemeClr val="tx1"/>
              </a:solidFill>
              <a:latin typeface="+mn-lt"/>
              <a:ea typeface="Calibri"/>
              <a:cs typeface="Calibri"/>
            </a:rPr>
            <a:t>livslang</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leseglede</a:t>
          </a:r>
          <a:endParaRPr lang="en-US" sz="1800" b="1" kern="1200">
            <a:solidFill>
              <a:schemeClr val="tx1"/>
            </a:solidFill>
            <a:latin typeface="+mn-lt"/>
            <a:ea typeface="Calibri"/>
            <a:cs typeface="Calibri"/>
          </a:endParaRPr>
        </a:p>
      </dsp:txBody>
      <dsp:txXfrm>
        <a:off x="0" y="4747130"/>
        <a:ext cx="10753344" cy="593300"/>
      </dsp:txXfrm>
    </dsp:sp>
    <dsp:sp modelId="{08DF510D-C99E-4798-A29E-970DDC455240}">
      <dsp:nvSpPr>
        <dsp:cNvPr id="0" name=""/>
        <dsp:cNvSpPr/>
      </dsp:nvSpPr>
      <dsp:spPr>
        <a:xfrm>
          <a:off x="0" y="5340430"/>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53404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Barn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blir</a:t>
          </a:r>
          <a:r>
            <a:rPr lang="en-US" sz="1800" kern="1200">
              <a:solidFill>
                <a:srgbClr val="444444"/>
              </a:solidFill>
              <a:latin typeface="+mn-lt"/>
              <a:ea typeface="Calibri"/>
              <a:cs typeface="Calibri"/>
            </a:rPr>
            <a:t> lest for </a:t>
          </a:r>
          <a:r>
            <a:rPr lang="en-US" sz="1800" kern="1200" err="1">
              <a:solidFill>
                <a:srgbClr val="444444"/>
              </a:solidFill>
              <a:latin typeface="+mn-lt"/>
              <a:ea typeface="Calibri"/>
              <a:cs typeface="Calibri"/>
            </a:rPr>
            <a:t>tidlig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får</a:t>
          </a:r>
          <a:r>
            <a:rPr lang="en-US" sz="1800" kern="1200">
              <a:solidFill>
                <a:srgbClr val="444444"/>
              </a:solidFill>
              <a:latin typeface="+mn-lt"/>
              <a:ea typeface="Calibri"/>
              <a:cs typeface="Calibri"/>
            </a:rPr>
            <a:t> et </a:t>
          </a:r>
          <a:r>
            <a:rPr lang="en-US" sz="1800" kern="1200" err="1">
              <a:solidFill>
                <a:srgbClr val="444444"/>
              </a:solidFill>
              <a:latin typeface="+mn-lt"/>
              <a:ea typeface="Calibri"/>
              <a:cs typeface="Calibri"/>
            </a:rPr>
            <a:t>positivt</a:t>
          </a:r>
          <a:r>
            <a:rPr lang="en-US" sz="1800" kern="1200">
              <a:solidFill>
                <a:srgbClr val="444444"/>
              </a:solidFill>
              <a:latin typeface="+mn-lt"/>
              <a:ea typeface="Calibri"/>
              <a:cs typeface="Calibri"/>
            </a:rPr>
            <a:t> forhold </a:t>
          </a:r>
          <a:r>
            <a:rPr lang="en-US" sz="1800" kern="1200" err="1">
              <a:solidFill>
                <a:srgbClr val="444444"/>
              </a:solidFill>
              <a:latin typeface="+mn-lt"/>
              <a:ea typeface="Calibri"/>
              <a:cs typeface="Calibri"/>
            </a:rPr>
            <a:t>til</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bøker</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noe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sannsynligheten</a:t>
          </a:r>
          <a:r>
            <a:rPr lang="en-US" sz="1800" kern="1200">
              <a:solidFill>
                <a:srgbClr val="444444"/>
              </a:solidFill>
              <a:latin typeface="+mn-lt"/>
              <a:ea typeface="Calibri"/>
              <a:cs typeface="Calibri"/>
            </a:rPr>
            <a:t> for at de </a:t>
          </a:r>
          <a:r>
            <a:rPr lang="en-US" sz="1800" kern="1200" err="1">
              <a:solidFill>
                <a:srgbClr val="444444"/>
              </a:solidFill>
              <a:latin typeface="+mn-lt"/>
              <a:ea typeface="Calibri"/>
              <a:cs typeface="Calibri"/>
            </a:rPr>
            <a:t>leser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senere</a:t>
          </a:r>
          <a:r>
            <a:rPr lang="en-US" sz="1800" kern="1200">
              <a:solidFill>
                <a:srgbClr val="444444"/>
              </a:solidFill>
              <a:latin typeface="+mn-lt"/>
              <a:ea typeface="Calibri"/>
              <a:cs typeface="Calibri"/>
            </a:rPr>
            <a:t>.</a:t>
          </a:r>
          <a:endParaRPr lang="en-US" sz="1800" kern="1200">
            <a:latin typeface="+mn-lt"/>
          </a:endParaRPr>
        </a:p>
      </dsp:txBody>
      <dsp:txXfrm>
        <a:off x="0" y="5340430"/>
        <a:ext cx="10753344" cy="59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8A3BF-6057-48BA-9C06-D886C47C7B7C}">
      <dsp:nvSpPr>
        <dsp:cNvPr id="0" name=""/>
        <dsp:cNvSpPr/>
      </dsp:nvSpPr>
      <dsp:spPr>
        <a:xfrm>
          <a:off x="0" y="2561"/>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82D63-7C64-4222-891F-42A9BBD67C94}">
      <dsp:nvSpPr>
        <dsp:cNvPr id="0" name=""/>
        <dsp:cNvSpPr/>
      </dsp:nvSpPr>
      <dsp:spPr>
        <a:xfrm>
          <a:off x="0" y="2561"/>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err="1">
              <a:solidFill>
                <a:schemeClr val="tx1"/>
              </a:solidFill>
            </a:rPr>
            <a:t>Savner</a:t>
          </a:r>
          <a:r>
            <a:rPr lang="en-US" sz="2100" kern="1200">
              <a:solidFill>
                <a:schemeClr val="tx1"/>
              </a:solidFill>
            </a:rPr>
            <a:t> man </a:t>
          </a:r>
          <a:r>
            <a:rPr lang="en-US" sz="2100" kern="1200" err="1">
              <a:solidFill>
                <a:schemeClr val="tx1"/>
              </a:solidFill>
            </a:rPr>
            <a:t>klær</a:t>
          </a:r>
          <a:r>
            <a:rPr lang="en-US" sz="2100" kern="1200">
              <a:solidFill>
                <a:schemeClr val="tx1"/>
              </a:solidFill>
            </a:rPr>
            <a:t>/ </a:t>
          </a:r>
          <a:r>
            <a:rPr lang="en-US" sz="2100" kern="1200" err="1">
              <a:solidFill>
                <a:schemeClr val="tx1"/>
              </a:solidFill>
            </a:rPr>
            <a:t>utstyr</a:t>
          </a:r>
          <a:r>
            <a:rPr lang="en-US" sz="2100" kern="1200">
              <a:solidFill>
                <a:schemeClr val="tx1"/>
              </a:solidFill>
            </a:rPr>
            <a:t>: </a:t>
          </a:r>
          <a:r>
            <a:rPr lang="en-US" sz="2100" kern="1200" err="1">
              <a:solidFill>
                <a:schemeClr val="tx1"/>
              </a:solidFill>
              <a:latin typeface="Avenir Next LT Pro Light"/>
            </a:rPr>
            <a:t>kasser</a:t>
          </a:r>
          <a:r>
            <a:rPr lang="en-US" sz="2100" kern="1200">
              <a:solidFill>
                <a:schemeClr val="tx1"/>
              </a:solidFill>
              <a:latin typeface="Avenir Next LT Pro Light"/>
            </a:rPr>
            <a:t> </a:t>
          </a:r>
          <a:r>
            <a:rPr lang="en-US" sz="2100" kern="1200" err="1">
              <a:solidFill>
                <a:schemeClr val="tx1"/>
              </a:solidFill>
              <a:latin typeface="Avenir Next LT Pro Light"/>
            </a:rPr>
            <a:t>i</a:t>
          </a:r>
          <a:r>
            <a:rPr lang="en-US" sz="2100" kern="1200">
              <a:solidFill>
                <a:schemeClr val="tx1"/>
              </a:solidFill>
              <a:latin typeface="Avenir Next LT Pro Light"/>
            </a:rPr>
            <a:t> </a:t>
          </a:r>
          <a:r>
            <a:rPr lang="en-US" sz="2100" kern="1200" err="1">
              <a:solidFill>
                <a:schemeClr val="tx1"/>
              </a:solidFill>
              <a:latin typeface="Avenir Next LT Pro Light"/>
            </a:rPr>
            <a:t>garderobene</a:t>
          </a:r>
          <a:r>
            <a:rPr lang="en-US" sz="2100" kern="1200">
              <a:solidFill>
                <a:schemeClr val="tx1"/>
              </a:solidFill>
              <a:latin typeface="Avenir Next LT Pro Light"/>
            </a:rPr>
            <a:t>, </a:t>
          </a:r>
          <a:r>
            <a:rPr lang="en-US" sz="2100" kern="1200" err="1">
              <a:solidFill>
                <a:schemeClr val="tx1"/>
              </a:solidFill>
              <a:latin typeface="Avenir Next LT Pro Light"/>
            </a:rPr>
            <a:t>eller</a:t>
          </a:r>
          <a:r>
            <a:rPr lang="en-US" sz="2100" kern="1200">
              <a:solidFill>
                <a:schemeClr val="tx1"/>
              </a:solidFill>
              <a:latin typeface="Avenir Next LT Pro Light"/>
            </a:rPr>
            <a:t> </a:t>
          </a:r>
          <a:r>
            <a:rPr lang="en-US" sz="2100" kern="1200" err="1">
              <a:solidFill>
                <a:schemeClr val="tx1"/>
              </a:solidFill>
              <a:latin typeface="Avenir Next LT Pro Light"/>
            </a:rPr>
            <a:t>sjekk</a:t>
          </a:r>
          <a:r>
            <a:rPr lang="en-US" sz="2100" kern="1200">
              <a:solidFill>
                <a:schemeClr val="tx1"/>
              </a:solidFill>
            </a:rPr>
            <a:t> </a:t>
          </a:r>
          <a:r>
            <a:rPr lang="en-US" sz="2100" kern="1200" err="1">
              <a:solidFill>
                <a:schemeClr val="tx1"/>
              </a:solidFill>
            </a:rPr>
            <a:t>skap</a:t>
          </a:r>
          <a:r>
            <a:rPr lang="en-US" sz="2100" kern="1200">
              <a:solidFill>
                <a:schemeClr val="tx1"/>
              </a:solidFill>
            </a:rPr>
            <a:t> </a:t>
          </a:r>
          <a:r>
            <a:rPr lang="en-US" sz="2100" kern="1200" err="1">
              <a:solidFill>
                <a:schemeClr val="tx1"/>
              </a:solidFill>
            </a:rPr>
            <a:t>ved</a:t>
          </a:r>
          <a:r>
            <a:rPr lang="en-US" sz="2100" kern="1200">
              <a:solidFill>
                <a:schemeClr val="tx1"/>
              </a:solidFill>
            </a:rPr>
            <a:t> AKS-rom</a:t>
          </a:r>
        </a:p>
      </dsp:txBody>
      <dsp:txXfrm>
        <a:off x="0" y="2561"/>
        <a:ext cx="5401235" cy="873578"/>
      </dsp:txXfrm>
    </dsp:sp>
    <dsp:sp modelId="{5E24C79E-5194-4FE4-B2BE-355954A40C2E}">
      <dsp:nvSpPr>
        <dsp:cNvPr id="0" name=""/>
        <dsp:cNvSpPr/>
      </dsp:nvSpPr>
      <dsp:spPr>
        <a:xfrm>
          <a:off x="0" y="876140"/>
          <a:ext cx="540123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68D07-D259-4634-83B8-B095CDA9E461}">
      <dsp:nvSpPr>
        <dsp:cNvPr id="0" name=""/>
        <dsp:cNvSpPr/>
      </dsp:nvSpPr>
      <dsp:spPr>
        <a:xfrm>
          <a:off x="0" y="876140"/>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t>Sparkesykler</a:t>
          </a:r>
          <a:r>
            <a:rPr lang="en-US" sz="2100" kern="1200"/>
            <a:t>/ skateboard</a:t>
          </a:r>
        </a:p>
      </dsp:txBody>
      <dsp:txXfrm>
        <a:off x="0" y="876140"/>
        <a:ext cx="5401235" cy="873578"/>
      </dsp:txXfrm>
    </dsp:sp>
    <dsp:sp modelId="{B84F569D-7AFA-420E-8517-B564D8FC3CF7}">
      <dsp:nvSpPr>
        <dsp:cNvPr id="0" name=""/>
        <dsp:cNvSpPr/>
      </dsp:nvSpPr>
      <dsp:spPr>
        <a:xfrm>
          <a:off x="0" y="1749718"/>
          <a:ext cx="540123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D1FCA2-0419-44B8-877B-E5ADF302E3FF}">
      <dsp:nvSpPr>
        <dsp:cNvPr id="0" name=""/>
        <dsp:cNvSpPr/>
      </dsp:nvSpPr>
      <dsp:spPr>
        <a:xfrm>
          <a:off x="0" y="1749718"/>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Levering om </a:t>
          </a:r>
          <a:r>
            <a:rPr lang="en-US" sz="2100" kern="1200" err="1"/>
            <a:t>morgenen</a:t>
          </a:r>
          <a:r>
            <a:rPr lang="en-US" sz="2100" kern="1200"/>
            <a:t>:</a:t>
          </a:r>
        </a:p>
      </dsp:txBody>
      <dsp:txXfrm>
        <a:off x="0" y="1749718"/>
        <a:ext cx="5401235" cy="873578"/>
      </dsp:txXfrm>
    </dsp:sp>
    <dsp:sp modelId="{05AF68A9-77A9-473B-8914-B97FD44D7B15}">
      <dsp:nvSpPr>
        <dsp:cNvPr id="0" name=""/>
        <dsp:cNvSpPr/>
      </dsp:nvSpPr>
      <dsp:spPr>
        <a:xfrm>
          <a:off x="0" y="2623296"/>
          <a:ext cx="540123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E3685-47E1-4719-8476-F4E4E4E48133}">
      <dsp:nvSpPr>
        <dsp:cNvPr id="0" name=""/>
        <dsp:cNvSpPr/>
      </dsp:nvSpPr>
      <dsp:spPr>
        <a:xfrm>
          <a:off x="0" y="2623297"/>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AKS: Levering </a:t>
          </a:r>
          <a:r>
            <a:rPr lang="en-US" sz="2100" kern="1200" err="1"/>
            <a:t>før</a:t>
          </a:r>
          <a:r>
            <a:rPr lang="en-US" sz="2100" kern="1200"/>
            <a:t> 8:00- AKS-rom</a:t>
          </a:r>
        </a:p>
      </dsp:txBody>
      <dsp:txXfrm>
        <a:off x="0" y="2623297"/>
        <a:ext cx="5401235" cy="873578"/>
      </dsp:txXfrm>
    </dsp:sp>
    <dsp:sp modelId="{45CCC11F-DAB7-4FC1-8D64-7000EB91940B}">
      <dsp:nvSpPr>
        <dsp:cNvPr id="0" name=""/>
        <dsp:cNvSpPr/>
      </dsp:nvSpPr>
      <dsp:spPr>
        <a:xfrm>
          <a:off x="0" y="3496875"/>
          <a:ext cx="540123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FA61C-C625-452B-A998-08BDE4900994}">
      <dsp:nvSpPr>
        <dsp:cNvPr id="0" name=""/>
        <dsp:cNvSpPr/>
      </dsp:nvSpPr>
      <dsp:spPr>
        <a:xfrm>
          <a:off x="0" y="3496875"/>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Etter 8:00: </a:t>
          </a:r>
          <a:r>
            <a:rPr lang="en-US" sz="2100" kern="1200" err="1"/>
            <a:t>elevene</a:t>
          </a:r>
          <a:r>
            <a:rPr lang="en-US" sz="2100" kern="1200"/>
            <a:t> venter </a:t>
          </a:r>
          <a:r>
            <a:rPr lang="en-US" sz="2100" kern="1200" err="1"/>
            <a:t>ute</a:t>
          </a:r>
          <a:r>
            <a:rPr lang="en-US" sz="2100" kern="1200"/>
            <a:t> </a:t>
          </a:r>
          <a:r>
            <a:rPr lang="en-US" sz="2100" kern="1200" err="1"/>
            <a:t>på</a:t>
          </a:r>
          <a:r>
            <a:rPr lang="en-US" sz="2100" kern="1200"/>
            <a:t> </a:t>
          </a:r>
          <a:r>
            <a:rPr lang="en-US" sz="2100" kern="1200" err="1"/>
            <a:t>lærer</a:t>
          </a:r>
          <a:endParaRPr lang="en-US" sz="2100" kern="1200"/>
        </a:p>
      </dsp:txBody>
      <dsp:txXfrm>
        <a:off x="0" y="3496875"/>
        <a:ext cx="5401235" cy="873578"/>
      </dsp:txXfrm>
    </dsp:sp>
    <dsp:sp modelId="{16B986BA-1D5A-45B7-96ED-5EADC457F135}">
      <dsp:nvSpPr>
        <dsp:cNvPr id="0" name=""/>
        <dsp:cNvSpPr/>
      </dsp:nvSpPr>
      <dsp:spPr>
        <a:xfrm>
          <a:off x="0" y="4370453"/>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1EBC8-B097-4BF1-9F39-B9CF2DC8DF73}">
      <dsp:nvSpPr>
        <dsp:cNvPr id="0" name=""/>
        <dsp:cNvSpPr/>
      </dsp:nvSpPr>
      <dsp:spPr>
        <a:xfrm>
          <a:off x="0" y="4370453"/>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solidFill>
                <a:schemeClr val="tx1"/>
              </a:solidFill>
            </a:rPr>
            <a:t>Ansatte</a:t>
          </a:r>
          <a:r>
            <a:rPr lang="en-US" sz="2100" kern="1200">
              <a:solidFill>
                <a:schemeClr val="tx1"/>
              </a:solidFill>
            </a:rPr>
            <a:t> </a:t>
          </a:r>
          <a:r>
            <a:rPr lang="en-US" sz="2100" kern="1200" err="1">
              <a:solidFill>
                <a:schemeClr val="tx1"/>
              </a:solidFill>
            </a:rPr>
            <a:t>ute</a:t>
          </a:r>
          <a:r>
            <a:rPr lang="en-US" sz="2100" kern="1200">
              <a:solidFill>
                <a:schemeClr val="tx1"/>
              </a:solidFill>
            </a:rPr>
            <a:t>: </a:t>
          </a:r>
          <a:r>
            <a:rPr lang="en-US" sz="2100" kern="1200" err="1">
              <a:solidFill>
                <a:schemeClr val="tx1"/>
              </a:solidFill>
            </a:rPr>
            <a:t>barna</a:t>
          </a:r>
          <a:r>
            <a:rPr lang="en-US" sz="2100" kern="1200">
              <a:solidFill>
                <a:schemeClr val="tx1"/>
              </a:solidFill>
            </a:rPr>
            <a:t> </a:t>
          </a:r>
          <a:r>
            <a:rPr lang="en-US" sz="2100" kern="1200" err="1">
              <a:solidFill>
                <a:schemeClr val="tx1"/>
              </a:solidFill>
            </a:rPr>
            <a:t>får</a:t>
          </a:r>
          <a:r>
            <a:rPr lang="en-US" sz="2100" kern="1200">
              <a:solidFill>
                <a:schemeClr val="tx1"/>
              </a:solidFill>
            </a:rPr>
            <a:t> </a:t>
          </a:r>
          <a:r>
            <a:rPr lang="en-US" sz="2100" kern="1200" err="1">
              <a:solidFill>
                <a:schemeClr val="tx1"/>
              </a:solidFill>
            </a:rPr>
            <a:t>tilsyn</a:t>
          </a:r>
          <a:r>
            <a:rPr lang="en-US" sz="2100" kern="1200">
              <a:solidFill>
                <a:schemeClr val="tx1"/>
              </a:solidFill>
            </a:rPr>
            <a:t> </a:t>
          </a:r>
          <a:r>
            <a:rPr lang="en-US" sz="2100" kern="1200" err="1">
              <a:solidFill>
                <a:schemeClr val="tx1"/>
              </a:solidFill>
            </a:rPr>
            <a:t>til</a:t>
          </a:r>
          <a:r>
            <a:rPr lang="en-US" sz="2100" kern="1200">
              <a:solidFill>
                <a:schemeClr val="tx1"/>
              </a:solidFill>
            </a:rPr>
            <a:t> det ringer inn</a:t>
          </a:r>
        </a:p>
      </dsp:txBody>
      <dsp:txXfrm>
        <a:off x="0" y="4370453"/>
        <a:ext cx="5401235" cy="8735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a:solidFill>
                  <a:srgbClr val="000000"/>
                </a:solidFill>
              </a:rPr>
              <a:t>Felles </a:t>
            </a:r>
            <a:r>
              <a:rPr lang="nb-NO" dirty="0">
                <a:solidFill>
                  <a:srgbClr val="000000"/>
                </a:solidFill>
              </a:rPr>
              <a:t>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FAU</a:t>
            </a: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a:t>Ledelse:</a:t>
            </a:r>
            <a:endParaRPr lang="en-US"/>
          </a:p>
          <a:p>
            <a:pPr marL="0" indent="0">
              <a:buNone/>
            </a:pPr>
            <a:r>
              <a:rPr lang="nb-NO" sz="1200"/>
              <a:t>Rektor: Nina Liholm</a:t>
            </a:r>
          </a:p>
          <a:p>
            <a:pPr marL="0" indent="0">
              <a:buNone/>
            </a:pPr>
            <a:r>
              <a:rPr lang="nb-NO" sz="1200"/>
              <a:t>Assisterende rektor: 7-10: Carine Holt</a:t>
            </a:r>
          </a:p>
          <a:p>
            <a:pPr marL="0" indent="0">
              <a:buNone/>
            </a:pPr>
            <a:r>
              <a:rPr lang="nb-NO" sz="1200"/>
              <a:t>Undervisningsinspektør 1-6: Guro Trefall</a:t>
            </a:r>
          </a:p>
          <a:p>
            <a:r>
              <a:rPr lang="nb-NO"/>
              <a:t>Sosiallærer: </a:t>
            </a:r>
          </a:p>
          <a:p>
            <a:pPr marL="0" indent="0">
              <a:buNone/>
            </a:pPr>
            <a:r>
              <a:rPr lang="nb-NO" sz="1200"/>
              <a:t>1-6: Jon-Fredrik Hersleth</a:t>
            </a:r>
          </a:p>
          <a:p>
            <a:pPr marL="0" indent="0">
              <a:buNone/>
            </a:pPr>
            <a:r>
              <a:rPr lang="nb-NO" sz="1200"/>
              <a:t>7-10: Marianne Skants</a:t>
            </a:r>
          </a:p>
          <a:p>
            <a:pPr marL="0" indent="0">
              <a:buNone/>
            </a:pPr>
            <a:endParaRPr lang="nb-NO"/>
          </a:p>
          <a:p>
            <a:pPr marL="0" indent="0">
              <a:buNone/>
            </a:pPr>
            <a:endParaRPr lang="nb-NO"/>
          </a:p>
          <a:p>
            <a:pPr marL="0" indent="0">
              <a:buNone/>
            </a:pPr>
            <a:endParaRPr lang="nb-NO"/>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317889"/>
            <a:ext cx="4815626" cy="4022809"/>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a:t>Ansatte på trinn:</a:t>
            </a:r>
            <a:endParaRPr lang="en-US"/>
          </a:p>
          <a:p>
            <a:pPr marL="0" indent="0">
              <a:buNone/>
            </a:pPr>
            <a:r>
              <a:rPr lang="nb-NO" sz="1200"/>
              <a:t>1.trinn: </a:t>
            </a:r>
            <a:r>
              <a:rPr lang="nb-NO" sz="1200" err="1"/>
              <a:t>Safia</a:t>
            </a:r>
            <a:r>
              <a:rPr lang="nb-NO" sz="1200"/>
              <a:t>, Anniken, Lata, Ida, </a:t>
            </a:r>
            <a:r>
              <a:rPr lang="nb-NO" sz="1200" err="1"/>
              <a:t>Sinem</a:t>
            </a:r>
            <a:r>
              <a:rPr lang="nb-NO" sz="1200"/>
              <a:t> og Sondre</a:t>
            </a:r>
          </a:p>
          <a:p>
            <a:pPr marL="0" indent="0">
              <a:buNone/>
            </a:pPr>
            <a:r>
              <a:rPr lang="nb-NO" sz="1200"/>
              <a:t>2. trinn: </a:t>
            </a:r>
            <a:r>
              <a:rPr lang="nb-NO" sz="1200" err="1"/>
              <a:t>Mathusha</a:t>
            </a:r>
            <a:r>
              <a:rPr lang="nb-NO" sz="1200"/>
              <a:t>, Mai, Marie, Bushra</a:t>
            </a:r>
          </a:p>
          <a:p>
            <a:pPr marL="0" indent="0">
              <a:buNone/>
            </a:pPr>
            <a:r>
              <a:rPr lang="nb-NO" sz="1200"/>
              <a:t>3.trinn: Sarah, Espen, Torill, Helene, Ingeborg, Mia</a:t>
            </a:r>
          </a:p>
          <a:p>
            <a:pPr marL="0" indent="0">
              <a:buNone/>
            </a:pPr>
            <a:r>
              <a:rPr lang="nb-NO" sz="1200"/>
              <a:t>4. trinn: Hilde, Nikolai, Oddvar, Helene, Bergithe, Anita</a:t>
            </a:r>
          </a:p>
          <a:p>
            <a:pPr marL="0" indent="0">
              <a:buNone/>
            </a:pPr>
            <a:r>
              <a:rPr lang="nb-NO" sz="1200"/>
              <a:t>5. trinn: Kristian, Elin, Trude </a:t>
            </a:r>
            <a:r>
              <a:rPr lang="nb-NO" sz="1200" err="1"/>
              <a:t>Ambjør</a:t>
            </a:r>
            <a:endParaRPr lang="nb-NO" sz="1200"/>
          </a:p>
          <a:p>
            <a:pPr marL="0" indent="0">
              <a:buNone/>
            </a:pPr>
            <a:r>
              <a:rPr lang="nb-NO" sz="1200"/>
              <a:t>6. trinn:  Anders, Vegard, Lisa, Elise, Kim- Victor</a:t>
            </a:r>
          </a:p>
          <a:p>
            <a:r>
              <a:rPr lang="nb-NO" sz="1200"/>
              <a:t>Ansatte i AKS: Erik Støa Berg</a:t>
            </a:r>
          </a:p>
          <a:p>
            <a:r>
              <a:rPr lang="nb-NO" sz="1200"/>
              <a:t>Baseledere: Monica, Leonardo, Bjørn, Kenneth</a:t>
            </a:r>
          </a:p>
          <a:p>
            <a:r>
              <a:rPr lang="nb-NO" sz="1200"/>
              <a:t>Skolehelsetjenesten: Oda og Miriam</a:t>
            </a:r>
          </a:p>
          <a:p>
            <a:pPr marL="0" indent="0">
              <a:buNone/>
            </a:pPr>
            <a:endParaRPr lang="nb-NO" sz="1200"/>
          </a:p>
          <a:p>
            <a:pPr marL="0" indent="0">
              <a:buNone/>
            </a:pPr>
            <a:endParaRPr lang="nb-NO"/>
          </a:p>
          <a:p>
            <a:pPr marL="0" indent="0">
              <a:buNone/>
            </a:pPr>
            <a:endParaRPr lang="nb-NO"/>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a:t>Møte presis</a:t>
            </a:r>
          </a:p>
          <a:p>
            <a:r>
              <a:rPr lang="nb-NO"/>
              <a:t>Stille på skolen med nødvendig utstyr (her må også foresatte hjelpe til!)</a:t>
            </a:r>
          </a:p>
          <a:p>
            <a:r>
              <a:rPr lang="nb-NO"/>
              <a:t>Snakke hyggelig til og med hverandre</a:t>
            </a:r>
          </a:p>
          <a:p>
            <a:r>
              <a:rPr lang="nb-NO"/>
              <a:t>Være rause med hverandre</a:t>
            </a:r>
          </a:p>
          <a:p>
            <a:r>
              <a:rPr lang="nb-NO"/>
              <a:t>Bidra til et godt klasse og skolemiljø</a:t>
            </a:r>
          </a:p>
          <a:p>
            <a:r>
              <a:rPr lang="nb-NO"/>
              <a:t>Ta vare på skolens eiendeler og miljø: erstatning forekommer ved bevisst ødelegging</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fontScale="85000" lnSpcReduction="20000"/>
          </a:bodyPr>
          <a:lstStyle/>
          <a:p>
            <a:r>
              <a:rPr lang="nb-NO" sz="1700"/>
              <a:t>En Mobilfri skole</a:t>
            </a:r>
          </a:p>
          <a:p>
            <a:r>
              <a:rPr lang="nb-NO" sz="1700"/>
              <a:t>Smartklokker og mobil blir samlet inn hver dag</a:t>
            </a:r>
          </a:p>
          <a:p>
            <a:r>
              <a:rPr lang="nb-NO" sz="1700"/>
              <a:t>Når barna er på skolen, ringes det fra lærer eller kontoret </a:t>
            </a:r>
          </a:p>
          <a:p>
            <a:r>
              <a:rPr lang="nb-NO" sz="1700"/>
              <a:t>Dere kan ringe kontoret hvis det er beskjeder som må gis</a:t>
            </a:r>
          </a:p>
          <a:p>
            <a:pPr>
              <a:buFont typeface="Arial,Sans-Serif" panose="020B0604020202020204" pitchFamily="34" charset="0"/>
            </a:pPr>
            <a:r>
              <a:rPr lang="nb-NO" sz="1300"/>
              <a:t>Eget skjema for medisinhåndtering (laste ned fra skolen hjemmeside og levere til skolen) </a:t>
            </a:r>
            <a:r>
              <a:rPr lang="nb-NO" sz="1300">
                <a:hlinkClick r:id="rId3"/>
              </a:rPr>
              <a:t>Medisinhåndtering</a:t>
            </a:r>
            <a:endParaRPr lang="nb-NO" sz="1300"/>
          </a:p>
          <a:p>
            <a:pPr marL="0" indent="0">
              <a:buNone/>
            </a:pPr>
            <a:endParaRPr lang="en-US" sz="1300">
              <a:latin typeface="Calibri"/>
              <a:ea typeface="Calibri"/>
              <a:cs typeface="Calibri"/>
            </a:endParaRPr>
          </a:p>
          <a:p>
            <a:pPr>
              <a:buFont typeface="Arial,Sans-Serif" panose="020B0604020202020204" pitchFamily="34" charset="0"/>
            </a:pPr>
            <a:r>
              <a:rPr lang="nb-NO" sz="1100" b="1"/>
              <a:t>Digitalt samtykke i Portalen. Alle må svare ut disse (fotografering, </a:t>
            </a:r>
            <a:r>
              <a:rPr lang="nb-NO" sz="1100" b="1" err="1"/>
              <a:t>jodtabletter</a:t>
            </a:r>
            <a:r>
              <a:rPr lang="nb-NO" sz="1100" b="1"/>
              <a:t>, overføring av informasjon ved skolebytte</a:t>
            </a:r>
            <a:endParaRPr lang="en-US" b="1"/>
          </a:p>
          <a:p>
            <a:pPr marL="0" indent="0">
              <a:buNone/>
            </a:pPr>
            <a:r>
              <a:rPr lang="nb-NO" sz="1100"/>
              <a:t> etc.) </a:t>
            </a:r>
            <a:endParaRPr lang="en-US"/>
          </a:p>
          <a:p>
            <a:endParaRPr lang="en-US"/>
          </a:p>
          <a:p>
            <a:endParaRPr lang="en-US"/>
          </a:p>
          <a:p>
            <a:endParaRPr lang="en-US"/>
          </a:p>
          <a:p>
            <a:endParaRPr lang="nb-NO" sz="1700"/>
          </a:p>
          <a:p>
            <a:endParaRPr lang="nb-NO" sz="1700"/>
          </a:p>
          <a:p>
            <a:endParaRPr lang="nb-NO"/>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a:p>
          <a:p>
            <a:r>
              <a:rPr lang="nb-NO" sz="1700"/>
              <a:t>Adresseendring: skjer automatisk når dere registrerer ny adresse i Folkeregisteret</a:t>
            </a:r>
          </a:p>
          <a:p>
            <a:r>
              <a:rPr lang="nb-NO" sz="1700">
                <a:latin typeface="Avenir Next LT Pro Light"/>
              </a:rPr>
              <a:t>Fotografering </a:t>
            </a:r>
            <a:r>
              <a:rPr lang="nb-NO" sz="1700">
                <a:latin typeface="Avenir Next LT Pro Light"/>
                <a:ea typeface="+mj-lt"/>
                <a:cs typeface="+mj-lt"/>
              </a:rPr>
              <a:t>5</a:t>
            </a:r>
            <a:r>
              <a:rPr lang="nb-NO" sz="1700">
                <a:ea typeface="+mj-lt"/>
                <a:cs typeface="+mj-lt"/>
              </a:rPr>
              <a:t>-8. oktober 2025</a:t>
            </a:r>
          </a:p>
          <a:p>
            <a:pPr>
              <a:buFont typeface="Arial"/>
              <a:buChar char="•"/>
            </a:pPr>
            <a:r>
              <a:rPr lang="nb-NO" sz="1700">
                <a:latin typeface="Avenir Next LT Pro"/>
              </a:rPr>
              <a:t>Utleie gratis mandag- torsdag ved arrangementer for hele klassen – bygge klassemiljø. Lenke til søknad på hjemmesiden </a:t>
            </a:r>
            <a:r>
              <a:rPr lang="nb-NO" sz="1700">
                <a:hlinkClick r:id="rId5"/>
              </a:rPr>
              <a:t>Utlån og utleie av lokaler</a:t>
            </a:r>
            <a:endParaRPr lang="nb-NO" sz="2200"/>
          </a:p>
          <a:p>
            <a:pPr marL="228600" lvl="1" indent="0">
              <a:buNone/>
            </a:pPr>
            <a:br>
              <a:rPr lang="en-US"/>
            </a:br>
            <a:endParaRPr lang="en-US"/>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err="1"/>
              <a:t>Kontakt</a:t>
            </a:r>
            <a:r>
              <a:rPr lang="en-US" sz="1600"/>
              <a:t> med </a:t>
            </a:r>
            <a:r>
              <a:rPr lang="en-US" sz="1600" err="1"/>
              <a:t>lærere</a:t>
            </a:r>
            <a:r>
              <a:rPr lang="en-US" sz="1600"/>
              <a:t> </a:t>
            </a:r>
            <a:r>
              <a:rPr lang="en-US" sz="1600" err="1"/>
              <a:t>foregår</a:t>
            </a:r>
            <a:r>
              <a:rPr lang="en-US" sz="1600"/>
              <a:t> via </a:t>
            </a:r>
            <a:r>
              <a:rPr lang="en-US" sz="1600" err="1"/>
              <a:t>skolemelding</a:t>
            </a:r>
            <a:r>
              <a:rPr lang="en-US" sz="1600"/>
              <a:t> </a:t>
            </a:r>
            <a:r>
              <a:rPr lang="en-US" sz="1600" err="1"/>
              <a:t>som</a:t>
            </a:r>
            <a:r>
              <a:rPr lang="en-US" sz="1600"/>
              <a:t> </a:t>
            </a:r>
            <a:r>
              <a:rPr lang="en-US" sz="1600" err="1"/>
              <a:t>tidligere</a:t>
            </a:r>
            <a:r>
              <a:rPr lang="en-US" sz="1600"/>
              <a:t> (</a:t>
            </a:r>
            <a:r>
              <a:rPr lang="en-US" sz="1600" err="1"/>
              <a:t>skolemeding</a:t>
            </a:r>
            <a:r>
              <a:rPr lang="en-US" sz="1600"/>
              <a:t> </a:t>
            </a:r>
            <a:r>
              <a:rPr lang="en-US" sz="1600" err="1"/>
              <a:t>foreldre</a:t>
            </a:r>
            <a:r>
              <a:rPr lang="en-US" sz="1600"/>
              <a:t>) </a:t>
            </a:r>
          </a:p>
          <a:p>
            <a:pPr>
              <a:lnSpc>
                <a:spcPct val="120000"/>
              </a:lnSpc>
            </a:pPr>
            <a:r>
              <a:rPr lang="en-US" sz="1600"/>
              <a:t>Her </a:t>
            </a:r>
            <a:r>
              <a:rPr lang="en-US" sz="1600" err="1"/>
              <a:t>kan</a:t>
            </a:r>
            <a:r>
              <a:rPr lang="en-US" sz="1600"/>
              <a:t> man </a:t>
            </a:r>
            <a:r>
              <a:rPr lang="en-US" sz="1600" err="1"/>
              <a:t>kommunisere</a:t>
            </a:r>
            <a:r>
              <a:rPr lang="en-US" sz="1600"/>
              <a:t> </a:t>
            </a:r>
            <a:r>
              <a:rPr lang="en-US" sz="1600" err="1"/>
              <a:t>mellom</a:t>
            </a:r>
            <a:r>
              <a:rPr lang="en-US" sz="1600"/>
              <a:t> skole-</a:t>
            </a:r>
            <a:r>
              <a:rPr lang="en-US" sz="1600" err="1"/>
              <a:t>hjem</a:t>
            </a:r>
            <a:endParaRPr lang="en-US" sz="1600"/>
          </a:p>
          <a:p>
            <a:pPr>
              <a:lnSpc>
                <a:spcPct val="120000"/>
              </a:lnSpc>
            </a:pPr>
            <a:r>
              <a:rPr lang="en-US" sz="1600"/>
              <a:t>Her melder man </a:t>
            </a:r>
            <a:r>
              <a:rPr lang="en-US" sz="1600" err="1"/>
              <a:t>fravær</a:t>
            </a:r>
            <a:r>
              <a:rPr lang="en-US" sz="1600"/>
              <a:t> </a:t>
            </a:r>
            <a:r>
              <a:rPr lang="en-US" sz="1600" err="1"/>
              <a:t>ved</a:t>
            </a:r>
            <a:r>
              <a:rPr lang="en-US" sz="1600"/>
              <a:t> </a:t>
            </a:r>
            <a:r>
              <a:rPr lang="en-US" sz="1600" err="1"/>
              <a:t>sykdom</a:t>
            </a:r>
            <a:r>
              <a:rPr lang="en-US" sz="1600"/>
              <a:t>/ </a:t>
            </a:r>
            <a:r>
              <a:rPr lang="en-US" sz="1600" err="1"/>
              <a:t>legebesøk</a:t>
            </a:r>
            <a:r>
              <a:rPr lang="en-US" sz="1600"/>
              <a:t> </a:t>
            </a:r>
            <a:r>
              <a:rPr lang="en-US" sz="1600" err="1"/>
              <a:t>etc</a:t>
            </a:r>
            <a:endParaRPr lang="en-US" sz="1600"/>
          </a:p>
          <a:p>
            <a:pPr>
              <a:lnSpc>
                <a:spcPct val="120000"/>
              </a:lnSpc>
            </a:pPr>
            <a:r>
              <a:rPr lang="en-US" sz="1600" b="1"/>
              <a:t>Regler </a:t>
            </a:r>
            <a:r>
              <a:rPr lang="en-US" sz="1600" b="1" err="1"/>
              <a:t>fravær</a:t>
            </a:r>
            <a:r>
              <a:rPr lang="en-US" sz="1600" b="1"/>
              <a:t>:</a:t>
            </a:r>
          </a:p>
          <a:p>
            <a:pPr marL="0" indent="0">
              <a:lnSpc>
                <a:spcPct val="120000"/>
              </a:lnSpc>
              <a:buNone/>
            </a:pPr>
            <a:r>
              <a:rPr lang="en-US" sz="1600"/>
              <a:t>En </a:t>
            </a:r>
            <a:r>
              <a:rPr lang="en-US" sz="1600" err="1"/>
              <a:t>dag</a:t>
            </a:r>
            <a:r>
              <a:rPr lang="en-US" sz="1600"/>
              <a:t> med </a:t>
            </a:r>
            <a:r>
              <a:rPr lang="en-US" sz="1600" err="1"/>
              <a:t>fravær</a:t>
            </a:r>
            <a:r>
              <a:rPr lang="en-US" sz="1600"/>
              <a:t> </a:t>
            </a:r>
            <a:r>
              <a:rPr lang="en-US" sz="1600" err="1"/>
              <a:t>meldes</a:t>
            </a:r>
            <a:r>
              <a:rPr lang="en-US" sz="1600"/>
              <a:t> </a:t>
            </a:r>
            <a:r>
              <a:rPr lang="en-US" sz="1600" err="1"/>
              <a:t>til</a:t>
            </a:r>
            <a:r>
              <a:rPr lang="en-US" sz="1600"/>
              <a:t> </a:t>
            </a:r>
            <a:r>
              <a:rPr lang="en-US" sz="1600" err="1"/>
              <a:t>kontaktlærer</a:t>
            </a:r>
            <a:r>
              <a:rPr lang="en-US" sz="1600"/>
              <a:t>, og </a:t>
            </a:r>
            <a:r>
              <a:rPr lang="en-US" sz="1600" err="1"/>
              <a:t>kontaktlærer</a:t>
            </a:r>
            <a:r>
              <a:rPr lang="en-US" sz="1600"/>
              <a:t> </a:t>
            </a:r>
            <a:r>
              <a:rPr lang="en-US" sz="1600" err="1"/>
              <a:t>kan</a:t>
            </a:r>
            <a:r>
              <a:rPr lang="en-US" sz="1600"/>
              <a:t> </a:t>
            </a:r>
            <a:r>
              <a:rPr lang="en-US" sz="1600" err="1"/>
              <a:t>innfri</a:t>
            </a:r>
            <a:r>
              <a:rPr lang="en-US" sz="1600"/>
              <a:t> </a:t>
            </a:r>
            <a:r>
              <a:rPr lang="en-US" sz="1600" err="1"/>
              <a:t>opp</a:t>
            </a:r>
            <a:r>
              <a:rPr lang="en-US" sz="1600"/>
              <a:t> </a:t>
            </a:r>
            <a:r>
              <a:rPr lang="en-US" sz="1600" err="1"/>
              <a:t>til</a:t>
            </a:r>
            <a:r>
              <a:rPr lang="en-US" sz="1600"/>
              <a:t> </a:t>
            </a:r>
            <a:r>
              <a:rPr lang="en-US" sz="1600" err="1"/>
              <a:t>en</a:t>
            </a:r>
            <a:r>
              <a:rPr lang="en-US" sz="1600"/>
              <a:t> </a:t>
            </a:r>
            <a:r>
              <a:rPr lang="en-US" sz="1600" err="1"/>
              <a:t>dag</a:t>
            </a:r>
            <a:r>
              <a:rPr lang="en-US" sz="1600"/>
              <a:t> </a:t>
            </a:r>
            <a:r>
              <a:rPr lang="en-US" sz="1600" err="1"/>
              <a:t>fravær</a:t>
            </a:r>
            <a:r>
              <a:rPr lang="en-US" sz="1600"/>
              <a:t>.</a:t>
            </a:r>
          </a:p>
          <a:p>
            <a:pPr marL="0" indent="0">
              <a:lnSpc>
                <a:spcPct val="120000"/>
              </a:lnSpc>
              <a:buNone/>
            </a:pPr>
            <a:r>
              <a:rPr lang="en-US" sz="1600" err="1"/>
              <a:t>Fravær</a:t>
            </a:r>
            <a:r>
              <a:rPr lang="en-US" sz="1600"/>
              <a:t> over </a:t>
            </a:r>
            <a:r>
              <a:rPr lang="en-US" sz="1600" err="1"/>
              <a:t>en</a:t>
            </a:r>
            <a:r>
              <a:rPr lang="en-US" sz="1600"/>
              <a:t> </a:t>
            </a:r>
            <a:r>
              <a:rPr lang="en-US" sz="1600" err="1"/>
              <a:t>dag</a:t>
            </a:r>
            <a:r>
              <a:rPr lang="en-US" sz="1600"/>
              <a:t> </a:t>
            </a:r>
            <a:r>
              <a:rPr lang="en-US" sz="1600" err="1"/>
              <a:t>må</a:t>
            </a:r>
            <a:r>
              <a:rPr lang="en-US" sz="1600"/>
              <a:t> </a:t>
            </a:r>
            <a:r>
              <a:rPr lang="en-US" sz="1600" err="1"/>
              <a:t>søkes</a:t>
            </a:r>
            <a:r>
              <a:rPr lang="en-US" sz="1600"/>
              <a:t> om </a:t>
            </a:r>
            <a:r>
              <a:rPr lang="en-US" sz="1600" err="1"/>
              <a:t>til</a:t>
            </a:r>
            <a:r>
              <a:rPr lang="en-US" sz="1600"/>
              <a:t> </a:t>
            </a:r>
            <a:r>
              <a:rPr lang="en-US" sz="1600" err="1"/>
              <a:t>rektor</a:t>
            </a:r>
            <a:r>
              <a:rPr lang="en-US" sz="160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a:br>
            <a:br>
              <a:rPr lang="nb-NO"/>
            </a:br>
            <a:br>
              <a:rPr lang="nb-NO"/>
            </a:br>
            <a:br>
              <a:rPr lang="nb-NO"/>
            </a:br>
            <a:r>
              <a:rPr lang="nb-NO" sz="1600"/>
              <a:t>Skolen skal følge hver enkelt elevs faglige og sosiale utvikling</a:t>
            </a:r>
            <a:br>
              <a:rPr lang="nb-NO"/>
            </a:br>
            <a:endParaRPr lang="nb-NO"/>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a:p>
          <a:p>
            <a:pPr marL="0" indent="0">
              <a:buNone/>
            </a:pPr>
            <a:endParaRPr lang="nb-NO" sz="2400" b="1"/>
          </a:p>
          <a:p>
            <a:pPr marL="0" indent="0">
              <a:buNone/>
            </a:pPr>
            <a:r>
              <a:rPr lang="nb-NO" sz="2400" b="1"/>
              <a:t>Elevsamtaler</a:t>
            </a:r>
          </a:p>
          <a:p>
            <a:pPr marL="571500" lvl="1" indent="-342900">
              <a:buFont typeface="Courier New" panose="020B0604020202020204" pitchFamily="34" charset="0"/>
              <a:buChar char="o"/>
            </a:pPr>
            <a:r>
              <a:rPr lang="nb-NO"/>
              <a:t>Elevene har samtale med kontaktlærer to ganger i året om faglig- og sosial utvikling </a:t>
            </a:r>
          </a:p>
          <a:p>
            <a:pPr marL="0" indent="0">
              <a:buNone/>
            </a:pPr>
            <a:r>
              <a:rPr lang="nb-NO" sz="2400" b="1"/>
              <a:t>Utviklingssamtale</a:t>
            </a:r>
            <a:r>
              <a:rPr lang="nb-NO" sz="2400"/>
              <a:t> </a:t>
            </a:r>
            <a:endParaRPr lang="nb-NO"/>
          </a:p>
          <a:p>
            <a:pPr marL="514350" lvl="1" indent="-285750">
              <a:buFont typeface="Courier New" panose="020B0604020202020204" pitchFamily="34" charset="0"/>
              <a:buChar char="o"/>
            </a:pPr>
            <a:r>
              <a:rPr lang="nb-NO"/>
              <a:t>Foresatte og elev har samtale med kontaktlærer to ganger i året om faglig- og sosial utvikling</a:t>
            </a:r>
          </a:p>
          <a:p>
            <a:pPr marL="228600" lvl="1" indent="0">
              <a:buNone/>
            </a:pPr>
            <a:r>
              <a:rPr lang="nb-NO" sz="2400" b="1"/>
              <a:t>Foreldremøter</a:t>
            </a:r>
          </a:p>
          <a:p>
            <a:pPr marL="228600" lvl="1" indent="0">
              <a:buNone/>
            </a:pPr>
            <a:r>
              <a:rPr lang="nb-NO"/>
              <a:t>To møter i året: Foreldrekontakter og </a:t>
            </a:r>
            <a:r>
              <a:rPr lang="nb-NO" err="1"/>
              <a:t>Fau</a:t>
            </a:r>
            <a:r>
              <a:rPr lang="nb-NO"/>
              <a:t> representanter informerer om saker</a:t>
            </a:r>
            <a:endParaRPr lang="nb-NO" sz="1800" b="1"/>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234353" y="781694"/>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807E-E1D7-ACDF-5F9B-EC46F90B76D5}"/>
              </a:ext>
            </a:extLst>
          </p:cNvPr>
          <p:cNvSpPr>
            <a:spLocks noGrp="1"/>
          </p:cNvSpPr>
          <p:nvPr>
            <p:ph type="title"/>
          </p:nvPr>
        </p:nvSpPr>
        <p:spPr/>
        <p:txBody>
          <a:bodyPr/>
          <a:lstStyle/>
          <a:p>
            <a:r>
              <a:rPr lang="en-US" err="1"/>
              <a:t>Obligatoriske</a:t>
            </a:r>
            <a:r>
              <a:rPr lang="en-US"/>
              <a:t> </a:t>
            </a:r>
            <a:r>
              <a:rPr lang="en-US" err="1"/>
              <a:t>kartlegginger</a:t>
            </a:r>
          </a:p>
        </p:txBody>
      </p:sp>
      <p:sp>
        <p:nvSpPr>
          <p:cNvPr id="3" name="Content Placeholder 2">
            <a:extLst>
              <a:ext uri="{FF2B5EF4-FFF2-40B4-BE49-F238E27FC236}">
                <a16:creationId xmlns:a16="http://schemas.microsoft.com/office/drawing/2014/main" id="{1A23BE2D-3C1E-9139-AB24-9D728F35A77D}"/>
              </a:ext>
            </a:extLst>
          </p:cNvPr>
          <p:cNvSpPr>
            <a:spLocks noGrp="1"/>
          </p:cNvSpPr>
          <p:nvPr>
            <p:ph sz="half" idx="1"/>
          </p:nvPr>
        </p:nvSpPr>
        <p:spPr/>
        <p:txBody>
          <a:bodyPr vert="horz" lIns="91440" tIns="45720" rIns="91440" bIns="45720" rtlCol="0" anchor="t">
            <a:normAutofit/>
          </a:bodyPr>
          <a:lstStyle/>
          <a:p>
            <a:r>
              <a:rPr lang="nb-NO" sz="2200" b="1"/>
              <a:t>Kartleggingsprøver: </a:t>
            </a:r>
            <a:r>
              <a:rPr lang="nb-NO" sz="1700" b="1"/>
              <a:t>1. og 3. trinn: lesing og regning</a:t>
            </a:r>
            <a:endParaRPr lang="en-US" sz="1700"/>
          </a:p>
          <a:p>
            <a:r>
              <a:rPr lang="nb-NO" sz="2200" b="1"/>
              <a:t>Overgangsprøver: </a:t>
            </a:r>
            <a:r>
              <a:rPr lang="nb-NO" sz="1700" b="1"/>
              <a:t>4. og 7. trinn lesing og regning</a:t>
            </a:r>
            <a:endParaRPr lang="en-US" sz="1700"/>
          </a:p>
          <a:p>
            <a:r>
              <a:rPr lang="nb-NO" sz="2200" b="1"/>
              <a:t>Nasjonale prøver: </a:t>
            </a:r>
            <a:r>
              <a:rPr lang="nb-NO" sz="1700" b="1"/>
              <a:t>5. 8. og 9. trinn: lesing, regning og engelsk</a:t>
            </a:r>
            <a:endParaRPr lang="en-US"/>
          </a:p>
          <a:p>
            <a:r>
              <a:rPr lang="nb-NO" sz="1700" b="1"/>
              <a:t>Kartlegging i digitale ferdigheter og naturfag på 4. trinn</a:t>
            </a:r>
          </a:p>
        </p:txBody>
      </p:sp>
      <p:sp>
        <p:nvSpPr>
          <p:cNvPr id="4" name="Content Placeholder 3">
            <a:extLst>
              <a:ext uri="{FF2B5EF4-FFF2-40B4-BE49-F238E27FC236}">
                <a16:creationId xmlns:a16="http://schemas.microsoft.com/office/drawing/2014/main" id="{07BF895B-9920-F997-F276-24ED81078E5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379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3EC-5DB4-ECBB-2387-221FB6956F6A}"/>
              </a:ext>
            </a:extLst>
          </p:cNvPr>
          <p:cNvSpPr>
            <a:spLocks noGrp="1"/>
          </p:cNvSpPr>
          <p:nvPr>
            <p:ph type="title"/>
          </p:nvPr>
        </p:nvSpPr>
        <p:spPr/>
        <p:txBody>
          <a:bodyPr/>
          <a:lstStyle/>
          <a:p>
            <a:r>
              <a:rPr lang="en-US" err="1"/>
              <a:t>GRunnleggende</a:t>
            </a:r>
            <a:r>
              <a:rPr lang="en-US"/>
              <a:t> </a:t>
            </a:r>
            <a:r>
              <a:rPr lang="en-US" err="1"/>
              <a:t>ferdigheter</a:t>
            </a:r>
            <a:endParaRPr lang="en-US"/>
          </a:p>
        </p:txBody>
      </p:sp>
      <p:sp>
        <p:nvSpPr>
          <p:cNvPr id="3" name="Content Placeholder 2">
            <a:extLst>
              <a:ext uri="{FF2B5EF4-FFF2-40B4-BE49-F238E27FC236}">
                <a16:creationId xmlns:a16="http://schemas.microsoft.com/office/drawing/2014/main" id="{9BC00D0F-A553-F796-D2D0-E09EC63EB8EB}"/>
              </a:ext>
            </a:extLst>
          </p:cNvPr>
          <p:cNvSpPr>
            <a:spLocks noGrp="1"/>
          </p:cNvSpPr>
          <p:nvPr>
            <p:ph sz="half" idx="1"/>
          </p:nvPr>
        </p:nvSpPr>
        <p:spPr/>
        <p:txBody>
          <a:bodyPr vert="horz" lIns="91440" tIns="45720" rIns="91440" bIns="45720" rtlCol="0" anchor="t">
            <a:normAutofit/>
          </a:bodyPr>
          <a:lstStyle/>
          <a:p>
            <a:r>
              <a:rPr lang="en-US" err="1"/>
              <a:t>Regning</a:t>
            </a:r>
          </a:p>
          <a:p>
            <a:r>
              <a:rPr lang="en-US" err="1"/>
              <a:t>Lesing</a:t>
            </a:r>
          </a:p>
          <a:p>
            <a:r>
              <a:rPr lang="en-US" err="1"/>
              <a:t>Skriving</a:t>
            </a:r>
          </a:p>
          <a:p>
            <a:r>
              <a:rPr lang="en-US"/>
              <a:t>Muntlig </a:t>
            </a:r>
            <a:r>
              <a:rPr lang="en-US" err="1"/>
              <a:t>aktivitet</a:t>
            </a:r>
          </a:p>
          <a:p>
            <a:r>
              <a:rPr lang="en-US" err="1"/>
              <a:t>Digitale</a:t>
            </a:r>
            <a:r>
              <a:rPr lang="en-US"/>
              <a:t> </a:t>
            </a:r>
            <a:r>
              <a:rPr lang="en-US" err="1"/>
              <a:t>ferdigheter</a:t>
            </a:r>
          </a:p>
        </p:txBody>
      </p:sp>
      <p:sp>
        <p:nvSpPr>
          <p:cNvPr id="4" name="Content Placeholder 3">
            <a:extLst>
              <a:ext uri="{FF2B5EF4-FFF2-40B4-BE49-F238E27FC236}">
                <a16:creationId xmlns:a16="http://schemas.microsoft.com/office/drawing/2014/main" id="{40D4954A-FAC2-4394-58BD-9FCD124F26D6}"/>
              </a:ext>
            </a:extLst>
          </p:cNvPr>
          <p:cNvSpPr>
            <a:spLocks noGrp="1"/>
          </p:cNvSpPr>
          <p:nvPr>
            <p:ph sz="half" idx="2"/>
          </p:nvPr>
        </p:nvSpPr>
        <p:spPr/>
        <p:txBody>
          <a:bodyPr vert="horz" lIns="91440" tIns="45720" rIns="91440" bIns="45720" rtlCol="0" anchor="t">
            <a:normAutofit/>
          </a:bodyPr>
          <a:lstStyle/>
          <a:p>
            <a:r>
              <a:rPr lang="en-US" b="1" err="1"/>
              <a:t>Hva</a:t>
            </a:r>
            <a:r>
              <a:rPr lang="en-US" b="1"/>
              <a:t> er </a:t>
            </a:r>
            <a:r>
              <a:rPr lang="en-US" b="1" err="1"/>
              <a:t>utfordrende</a:t>
            </a:r>
            <a:r>
              <a:rPr lang="en-US" b="1"/>
              <a:t> for </a:t>
            </a:r>
            <a:r>
              <a:rPr lang="en-US" b="1" err="1"/>
              <a:t>elevene</a:t>
            </a:r>
            <a:r>
              <a:rPr lang="en-US" b="1"/>
              <a:t> </a:t>
            </a:r>
            <a:r>
              <a:rPr lang="en-US" b="1" err="1"/>
              <a:t>våre</a:t>
            </a:r>
            <a:r>
              <a:rPr lang="en-US" b="1"/>
              <a:t>?</a:t>
            </a:r>
          </a:p>
          <a:p>
            <a:pPr marL="0" indent="0">
              <a:buNone/>
            </a:pPr>
            <a:r>
              <a:rPr lang="en-US" sz="1600" i="1"/>
              <a:t>"Det er </a:t>
            </a:r>
            <a:r>
              <a:rPr lang="en-US" sz="1600" i="1" err="1"/>
              <a:t>slitsomt</a:t>
            </a:r>
            <a:r>
              <a:rPr lang="en-US" sz="1600" i="1"/>
              <a:t> å </a:t>
            </a:r>
            <a:r>
              <a:rPr lang="en-US" sz="1600" i="1" err="1"/>
              <a:t>lære</a:t>
            </a:r>
            <a:r>
              <a:rPr lang="en-US" sz="1600" i="1"/>
              <a:t> seg </a:t>
            </a:r>
            <a:r>
              <a:rPr lang="en-US" sz="1600" i="1" err="1"/>
              <a:t>noe</a:t>
            </a:r>
            <a:r>
              <a:rPr lang="en-US" sz="1600" i="1"/>
              <a:t> </a:t>
            </a:r>
            <a:r>
              <a:rPr lang="en-US" sz="1600" i="1" err="1"/>
              <a:t>nytt</a:t>
            </a:r>
            <a:r>
              <a:rPr lang="en-US" sz="1600" i="1"/>
              <a:t>".</a:t>
            </a:r>
          </a:p>
          <a:p>
            <a:r>
              <a:rPr lang="en-US" sz="1600" b="1" err="1"/>
              <a:t>Utholdenhet</a:t>
            </a:r>
            <a:r>
              <a:rPr lang="en-US" sz="1600" b="1"/>
              <a:t>:</a:t>
            </a:r>
            <a:r>
              <a:rPr lang="en-US" sz="1600"/>
              <a:t> </a:t>
            </a:r>
            <a:r>
              <a:rPr lang="en-US" sz="1600" err="1"/>
              <a:t>Stå</a:t>
            </a:r>
            <a:r>
              <a:rPr lang="en-US" sz="1600"/>
              <a:t> </a:t>
            </a:r>
            <a:r>
              <a:rPr lang="en-US" sz="1600" err="1"/>
              <a:t>i</a:t>
            </a:r>
            <a:r>
              <a:rPr lang="en-US" sz="1600"/>
              <a:t> </a:t>
            </a:r>
            <a:r>
              <a:rPr lang="en-US" sz="1600" err="1"/>
              <a:t>situasjonen</a:t>
            </a:r>
            <a:r>
              <a:rPr lang="en-US" sz="1600"/>
              <a:t> </a:t>
            </a:r>
            <a:r>
              <a:rPr lang="en-US" sz="1600" err="1"/>
              <a:t>selv</a:t>
            </a:r>
            <a:r>
              <a:rPr lang="en-US" sz="1600"/>
              <a:t> om det </a:t>
            </a:r>
            <a:r>
              <a:rPr lang="en-US" sz="1600" err="1"/>
              <a:t>blir</a:t>
            </a:r>
            <a:r>
              <a:rPr lang="en-US" sz="1600"/>
              <a:t> </a:t>
            </a:r>
            <a:r>
              <a:rPr lang="en-US" sz="1600" err="1"/>
              <a:t>krevende</a:t>
            </a:r>
            <a:r>
              <a:rPr lang="en-US" sz="1600"/>
              <a:t>, </a:t>
            </a:r>
            <a:r>
              <a:rPr lang="en-US" sz="1600" err="1"/>
              <a:t>eller</a:t>
            </a:r>
            <a:r>
              <a:rPr lang="en-US" sz="1600"/>
              <a:t> tar </a:t>
            </a:r>
            <a:r>
              <a:rPr lang="en-US" sz="1600" err="1"/>
              <a:t>tid</a:t>
            </a:r>
            <a:r>
              <a:rPr lang="en-US" sz="1600"/>
              <a:t>. </a:t>
            </a:r>
          </a:p>
          <a:p>
            <a:r>
              <a:rPr lang="en-US" sz="1600" b="1" err="1"/>
              <a:t>Konsentrasjon</a:t>
            </a:r>
            <a:r>
              <a:rPr lang="en-US" sz="1600" b="1"/>
              <a:t>:</a:t>
            </a:r>
            <a:r>
              <a:rPr lang="en-US" sz="1600"/>
              <a:t> ta </a:t>
            </a:r>
            <a:r>
              <a:rPr lang="nb-NO" sz="1600" noProof="0"/>
              <a:t>i</a:t>
            </a:r>
            <a:r>
              <a:rPr lang="en-US" sz="1600"/>
              <a:t> mot </a:t>
            </a:r>
            <a:r>
              <a:rPr lang="en-US" sz="1600" err="1"/>
              <a:t>beskjeder</a:t>
            </a:r>
            <a:r>
              <a:rPr lang="en-US" sz="1600"/>
              <a:t>, og </a:t>
            </a:r>
            <a:r>
              <a:rPr lang="en-US" sz="1600" err="1"/>
              <a:t>klare</a:t>
            </a:r>
            <a:r>
              <a:rPr lang="en-US" sz="1600"/>
              <a:t> å </a:t>
            </a:r>
            <a:r>
              <a:rPr lang="en-US" sz="1600" err="1"/>
              <a:t>forholde</a:t>
            </a:r>
            <a:r>
              <a:rPr lang="en-US" sz="1600"/>
              <a:t> seg </a:t>
            </a:r>
            <a:r>
              <a:rPr lang="en-US" sz="1600" err="1"/>
              <a:t>til</a:t>
            </a:r>
            <a:r>
              <a:rPr lang="en-US" sz="1600"/>
              <a:t> </a:t>
            </a:r>
            <a:r>
              <a:rPr lang="en-US" sz="1600" err="1"/>
              <a:t>oppgaven</a:t>
            </a:r>
            <a:r>
              <a:rPr lang="en-US" sz="1600"/>
              <a:t> man </a:t>
            </a:r>
            <a:r>
              <a:rPr lang="en-US" sz="1600" err="1"/>
              <a:t>skal</a:t>
            </a:r>
            <a:r>
              <a:rPr lang="en-US" sz="1600"/>
              <a:t> </a:t>
            </a:r>
            <a:r>
              <a:rPr lang="en-US" sz="1600" err="1"/>
              <a:t>gjøre</a:t>
            </a:r>
            <a:r>
              <a:rPr lang="en-US" sz="1600"/>
              <a:t>, </a:t>
            </a:r>
          </a:p>
          <a:p>
            <a:r>
              <a:rPr lang="en-US" sz="1600" b="1" err="1"/>
              <a:t>Selvstendighet</a:t>
            </a:r>
            <a:r>
              <a:rPr lang="en-US" sz="1600" b="1"/>
              <a:t>: </a:t>
            </a:r>
            <a:r>
              <a:rPr lang="en-US" sz="1600" err="1"/>
              <a:t>Gjøre</a:t>
            </a:r>
            <a:r>
              <a:rPr lang="en-US" sz="1600"/>
              <a:t> ting </a:t>
            </a:r>
            <a:r>
              <a:rPr lang="en-US" sz="1600" err="1"/>
              <a:t>selv</a:t>
            </a:r>
            <a:r>
              <a:rPr lang="en-US" sz="1600"/>
              <a:t>.</a:t>
            </a:r>
            <a:r>
              <a:rPr lang="en-US" sz="1600" b="1"/>
              <a:t> </a:t>
            </a:r>
            <a:r>
              <a:rPr lang="en-US" sz="1600" err="1"/>
              <a:t>Komme</a:t>
            </a:r>
            <a:r>
              <a:rPr lang="en-US" sz="1600"/>
              <a:t> </a:t>
            </a:r>
            <a:r>
              <a:rPr lang="en-US" sz="1600" err="1"/>
              <a:t>i</a:t>
            </a:r>
            <a:r>
              <a:rPr lang="en-US" sz="1600"/>
              <a:t> gang med </a:t>
            </a:r>
            <a:r>
              <a:rPr lang="en-US" sz="1600" err="1"/>
              <a:t>oppgaver</a:t>
            </a:r>
            <a:r>
              <a:rPr lang="en-US" sz="1600"/>
              <a:t>/ </a:t>
            </a:r>
            <a:r>
              <a:rPr lang="en-US" sz="1600" err="1"/>
              <a:t>gjøremål</a:t>
            </a:r>
            <a:r>
              <a:rPr lang="en-US" sz="1600"/>
              <a:t>, se </a:t>
            </a:r>
            <a:r>
              <a:rPr lang="en-US" sz="1600" err="1"/>
              <a:t>sammenhenger</a:t>
            </a:r>
            <a:r>
              <a:rPr lang="en-US" sz="1600"/>
              <a:t> </a:t>
            </a:r>
            <a:r>
              <a:rPr lang="en-US" sz="1600" err="1"/>
              <a:t>ved</a:t>
            </a:r>
            <a:r>
              <a:rPr lang="en-US" sz="1600"/>
              <a:t> å </a:t>
            </a:r>
            <a:r>
              <a:rPr lang="en-US" sz="1600" err="1"/>
              <a:t>tenke</a:t>
            </a:r>
            <a:r>
              <a:rPr lang="en-US" sz="1600"/>
              <a:t> </a:t>
            </a:r>
            <a:r>
              <a:rPr lang="en-US" sz="1600" err="1"/>
              <a:t>selv</a:t>
            </a:r>
            <a:r>
              <a:rPr lang="en-US" sz="1600"/>
              <a:t>, og </a:t>
            </a:r>
            <a:r>
              <a:rPr lang="en-US" sz="1600" err="1"/>
              <a:t>utføre</a:t>
            </a:r>
            <a:r>
              <a:rPr lang="en-US" sz="1600"/>
              <a:t> </a:t>
            </a:r>
            <a:r>
              <a:rPr lang="en-US" sz="1600" err="1"/>
              <a:t>arbeidet</a:t>
            </a:r>
            <a:r>
              <a:rPr lang="en-US" sz="1600"/>
              <a:t> </a:t>
            </a:r>
            <a:r>
              <a:rPr lang="en-US" sz="1600" err="1"/>
              <a:t>selv</a:t>
            </a:r>
            <a:r>
              <a:rPr lang="en-US" sz="1600"/>
              <a:t>. </a:t>
            </a:r>
          </a:p>
          <a:p>
            <a:endParaRPr lang="en-US" sz="1600" b="1"/>
          </a:p>
          <a:p>
            <a:endParaRPr lang="en-US" sz="1600"/>
          </a:p>
          <a:p>
            <a:endParaRPr lang="en-US"/>
          </a:p>
          <a:p>
            <a:endParaRPr lang="en-US"/>
          </a:p>
        </p:txBody>
      </p:sp>
    </p:spTree>
    <p:extLst>
      <p:ext uri="{BB962C8B-B14F-4D97-AF65-F5344CB8AC3E}">
        <p14:creationId xmlns:p14="http://schemas.microsoft.com/office/powerpoint/2010/main" val="54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1242518898"/>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F884D3B0-F5CC-0070-4224-33805142D49F}"/>
              </a:ext>
            </a:extLst>
          </p:cNvPr>
          <p:cNvGraphicFramePr/>
          <p:nvPr>
            <p:extLst>
              <p:ext uri="{D42A27DB-BD31-4B8C-83A1-F6EECF244321}">
                <p14:modId xmlns:p14="http://schemas.microsoft.com/office/powerpoint/2010/main" val="1738835170"/>
              </p:ext>
            </p:extLst>
          </p:nvPr>
        </p:nvGraphicFramePr>
        <p:xfrm>
          <a:off x="347472" y="100584"/>
          <a:ext cx="11173967" cy="790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39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ED42D-861F-0100-DFAB-ADFB36D7FEA1}"/>
            </a:ext>
          </a:extLst>
        </p:cNvPr>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B6CF455A-1B24-7451-C5B5-47845EE77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9819C675-41BA-A32E-53EE-2A678AC6E3BD}"/>
              </a:ext>
            </a:extLst>
          </p:cNvPr>
          <p:cNvGraphicFramePr/>
          <p:nvPr>
            <p:extLst>
              <p:ext uri="{D42A27DB-BD31-4B8C-83A1-F6EECF244321}">
                <p14:modId xmlns:p14="http://schemas.microsoft.com/office/powerpoint/2010/main" val="229224032"/>
              </p:ext>
            </p:extLst>
          </p:nvPr>
        </p:nvGraphicFramePr>
        <p:xfrm>
          <a:off x="420623" y="539497"/>
          <a:ext cx="10753345" cy="593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8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solidFill>
                <a:srgbClr val="E5197A"/>
              </a:solidFill>
            </a:endParaRPr>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13</a:t>
            </a:fld>
            <a:endParaRPr lang="nb-NO"/>
          </a:p>
        </p:txBody>
      </p:sp>
    </p:spTree>
    <p:extLst>
      <p:ext uri="{BB962C8B-B14F-4D97-AF65-F5344CB8AC3E}">
        <p14:creationId xmlns:p14="http://schemas.microsoft.com/office/powerpoint/2010/main" val="139012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9147C8-BE53-E8E9-BEA2-37C77B30689F}"/>
              </a:ext>
            </a:extLst>
          </p:cNvPr>
          <p:cNvSpPr>
            <a:spLocks noGrp="1"/>
          </p:cNvSpPr>
          <p:nvPr>
            <p:ph type="title"/>
          </p:nvPr>
        </p:nvSpPr>
        <p:spPr/>
        <p:txBody>
          <a:bodyPr/>
          <a:lstStyle/>
          <a:p>
            <a:r>
              <a:rPr lang="nb-NO"/>
              <a:t>Regning </a:t>
            </a:r>
          </a:p>
        </p:txBody>
      </p:sp>
      <p:sp>
        <p:nvSpPr>
          <p:cNvPr id="3" name="Plassholder for innhold 2">
            <a:extLst>
              <a:ext uri="{FF2B5EF4-FFF2-40B4-BE49-F238E27FC236}">
                <a16:creationId xmlns:a16="http://schemas.microsoft.com/office/drawing/2014/main" id="{FB55BFD6-E8B1-36FC-FD3A-5AD6EBAACBCB}"/>
              </a:ext>
            </a:extLst>
          </p:cNvPr>
          <p:cNvSpPr>
            <a:spLocks noGrp="1"/>
          </p:cNvSpPr>
          <p:nvPr>
            <p:ph idx="1"/>
          </p:nvPr>
        </p:nvSpPr>
        <p:spPr>
          <a:xfrm>
            <a:off x="838200" y="1825625"/>
            <a:ext cx="5502639" cy="4351338"/>
          </a:xfrm>
        </p:spPr>
        <p:txBody>
          <a:bodyPr/>
          <a:lstStyle/>
          <a:p>
            <a:r>
              <a:rPr lang="nb-NO"/>
              <a:t>Myk bok og hard bok</a:t>
            </a:r>
          </a:p>
          <a:p>
            <a:r>
              <a:rPr lang="nb-NO"/>
              <a:t>Mestring</a:t>
            </a:r>
          </a:p>
          <a:p>
            <a:r>
              <a:rPr lang="nb-NO"/>
              <a:t>Ikke «lov» å si «dette kan jeg ikke»</a:t>
            </a:r>
          </a:p>
          <a:p>
            <a:r>
              <a:rPr lang="nb-NO"/>
              <a:t>Føring</a:t>
            </a:r>
          </a:p>
          <a:p>
            <a:r>
              <a:rPr lang="nb-NO"/>
              <a:t>Brøk</a:t>
            </a:r>
          </a:p>
          <a:p>
            <a:r>
              <a:rPr lang="nb-NO"/>
              <a:t>Nye metoder</a:t>
            </a:r>
          </a:p>
          <a:p>
            <a:pPr lvl="1"/>
            <a:r>
              <a:rPr lang="nb-NO"/>
              <a:t>Multiplikasjon </a:t>
            </a:r>
          </a:p>
          <a:p>
            <a:pPr lvl="1"/>
            <a:r>
              <a:rPr lang="nb-NO"/>
              <a:t>Divisjon</a:t>
            </a:r>
          </a:p>
        </p:txBody>
      </p:sp>
      <p:sp>
        <p:nvSpPr>
          <p:cNvPr id="5" name="TekstSylinder 4">
            <a:extLst>
              <a:ext uri="{FF2B5EF4-FFF2-40B4-BE49-F238E27FC236}">
                <a16:creationId xmlns:a16="http://schemas.microsoft.com/office/drawing/2014/main" id="{FCA3D108-7A5D-BD70-0323-CAEF3F2A8386}"/>
              </a:ext>
            </a:extLst>
          </p:cNvPr>
          <p:cNvSpPr txBox="1"/>
          <p:nvPr/>
        </p:nvSpPr>
        <p:spPr>
          <a:xfrm>
            <a:off x="7067861" y="1901632"/>
            <a:ext cx="2184817" cy="1200329"/>
          </a:xfrm>
          <a:prstGeom prst="rect">
            <a:avLst/>
          </a:prstGeom>
          <a:noFill/>
        </p:spPr>
        <p:txBody>
          <a:bodyPr wrap="square">
            <a:spAutoFit/>
          </a:bodyPr>
          <a:lstStyle/>
          <a:p>
            <a:r>
              <a:rPr lang="nb-NO"/>
              <a:t>Ballongmetoden</a:t>
            </a:r>
          </a:p>
          <a:p>
            <a:r>
              <a:rPr lang="nb-NO"/>
              <a:t>Dele opp-metoden</a:t>
            </a:r>
          </a:p>
          <a:p>
            <a:r>
              <a:rPr lang="nb-NO"/>
              <a:t>Standard-metoden</a:t>
            </a:r>
          </a:p>
          <a:p>
            <a:endParaRPr lang="nb-NO"/>
          </a:p>
        </p:txBody>
      </p:sp>
      <p:sp>
        <p:nvSpPr>
          <p:cNvPr id="7" name="TekstSylinder 6">
            <a:extLst>
              <a:ext uri="{FF2B5EF4-FFF2-40B4-BE49-F238E27FC236}">
                <a16:creationId xmlns:a16="http://schemas.microsoft.com/office/drawing/2014/main" id="{23D682B6-CCEA-F878-4111-C08B26D165AF}"/>
              </a:ext>
            </a:extLst>
          </p:cNvPr>
          <p:cNvSpPr txBox="1"/>
          <p:nvPr/>
        </p:nvSpPr>
        <p:spPr>
          <a:xfrm>
            <a:off x="9252678" y="3312906"/>
            <a:ext cx="2439649" cy="923330"/>
          </a:xfrm>
          <a:prstGeom prst="rect">
            <a:avLst/>
          </a:prstGeom>
          <a:noFill/>
        </p:spPr>
        <p:txBody>
          <a:bodyPr wrap="square">
            <a:spAutoFit/>
          </a:bodyPr>
          <a:lstStyle/>
          <a:p>
            <a:r>
              <a:rPr lang="nb-NO" sz="1800"/>
              <a:t>Arealmetoden</a:t>
            </a:r>
          </a:p>
          <a:p>
            <a:r>
              <a:rPr lang="nb-NO" sz="1800"/>
              <a:t>Dele opp-metoden</a:t>
            </a:r>
          </a:p>
          <a:p>
            <a:r>
              <a:rPr lang="nb-NO" sz="1800"/>
              <a:t>Standard-metoden</a:t>
            </a:r>
          </a:p>
        </p:txBody>
      </p:sp>
    </p:spTree>
    <p:extLst>
      <p:ext uri="{BB962C8B-B14F-4D97-AF65-F5344CB8AC3E}">
        <p14:creationId xmlns:p14="http://schemas.microsoft.com/office/powerpoint/2010/main" val="2178490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2141-686B-FB2D-89B0-2A94818A59CE}"/>
              </a:ext>
            </a:extLst>
          </p:cNvPr>
          <p:cNvSpPr>
            <a:spLocks noGrp="1"/>
          </p:cNvSpPr>
          <p:nvPr>
            <p:ph type="title"/>
          </p:nvPr>
        </p:nvSpPr>
        <p:spPr/>
        <p:txBody>
          <a:bodyPr/>
          <a:lstStyle/>
          <a:p>
            <a:r>
              <a:rPr lang="en-US" err="1"/>
              <a:t>Hvordan</a:t>
            </a:r>
            <a:r>
              <a:rPr lang="en-US"/>
              <a:t> </a:t>
            </a:r>
            <a:r>
              <a:rPr lang="en-US" err="1"/>
              <a:t>kan</a:t>
            </a:r>
            <a:r>
              <a:rPr lang="en-US"/>
              <a:t> vi </a:t>
            </a:r>
            <a:r>
              <a:rPr lang="en-US" err="1"/>
              <a:t>hjelpe</a:t>
            </a:r>
            <a:r>
              <a:rPr lang="en-US"/>
              <a:t> </a:t>
            </a:r>
            <a:r>
              <a:rPr lang="en-US" err="1"/>
              <a:t>barna</a:t>
            </a:r>
            <a:r>
              <a:rPr lang="en-US"/>
              <a:t> </a:t>
            </a:r>
            <a:r>
              <a:rPr lang="en-US" err="1"/>
              <a:t>våre</a:t>
            </a:r>
            <a:r>
              <a:rPr lang="en-US"/>
              <a:t> I </a:t>
            </a:r>
            <a:r>
              <a:rPr lang="en-US" err="1"/>
              <a:t>hverdagen</a:t>
            </a:r>
            <a:r>
              <a:rPr lang="en-US"/>
              <a:t> ? </a:t>
            </a:r>
          </a:p>
        </p:txBody>
      </p:sp>
      <p:sp>
        <p:nvSpPr>
          <p:cNvPr id="3" name="Content Placeholder 2">
            <a:extLst>
              <a:ext uri="{FF2B5EF4-FFF2-40B4-BE49-F238E27FC236}">
                <a16:creationId xmlns:a16="http://schemas.microsoft.com/office/drawing/2014/main" id="{04E9DA37-7693-6030-57C0-1D75FF3FBBFF}"/>
              </a:ext>
            </a:extLst>
          </p:cNvPr>
          <p:cNvSpPr>
            <a:spLocks noGrp="1"/>
          </p:cNvSpPr>
          <p:nvPr>
            <p:ph sz="half" idx="1"/>
          </p:nvPr>
        </p:nvSpPr>
        <p:spPr/>
        <p:txBody>
          <a:bodyPr vert="horz" lIns="91440" tIns="45720" rIns="91440" bIns="45720" rtlCol="0" anchor="t">
            <a:normAutofit/>
          </a:bodyPr>
          <a:lstStyle/>
          <a:p>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Utholdenhet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pågangsmot</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avgjørende</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lykkes</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livet</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få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ting,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tåle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motgang</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utholdende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har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større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sjanse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bli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lykkelige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voksne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enn</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lett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gir</a:t>
            </a:r>
            <a:r>
              <a:rPr lang="en-US" sz="1400">
                <a:solidFill>
                  <a:srgbClr val="272525"/>
                </a:solidFill>
                <a:highlight>
                  <a:srgbClr val="FFFFFF"/>
                </a:highlight>
                <a:latin typeface="Noto Sans"/>
                <a:ea typeface="Noto Sans"/>
                <a:cs typeface="Noto Sans"/>
              </a:rPr>
              <a:t> opp. </a:t>
            </a:r>
          </a:p>
          <a:p>
            <a:r>
              <a:rPr lang="en-US" sz="1400" err="1">
                <a:solidFill>
                  <a:srgbClr val="272525"/>
                </a:solidFill>
                <a:highlight>
                  <a:srgbClr val="FFFFFF"/>
                </a:highlight>
                <a:latin typeface="Noto Sans"/>
                <a:ea typeface="Noto Sans"/>
                <a:cs typeface="Noto Sans"/>
              </a:rPr>
              <a:t>Hemmeligeheten</a:t>
            </a:r>
            <a:r>
              <a:rPr lang="en-US" sz="1400">
                <a:solidFill>
                  <a:srgbClr val="272525"/>
                </a:solidFill>
                <a:highlight>
                  <a:srgbClr val="FFFFFF"/>
                </a:highlight>
                <a:latin typeface="Noto Sans"/>
                <a:ea typeface="Noto Sans"/>
                <a:cs typeface="Noto Sans"/>
              </a:rPr>
              <a:t> er å </a:t>
            </a:r>
            <a:r>
              <a:rPr lang="en-US" sz="1400" err="1">
                <a:solidFill>
                  <a:srgbClr val="272525"/>
                </a:solidFill>
                <a:highlight>
                  <a:srgbClr val="FFFFFF"/>
                </a:highlight>
                <a:latin typeface="Noto Sans"/>
                <a:ea typeface="Noto Sans"/>
                <a:cs typeface="Noto Sans"/>
              </a:rPr>
              <a:t>gi</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utfordringer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slik</a:t>
            </a:r>
            <a:r>
              <a:rPr lang="en-US" sz="1400">
                <a:solidFill>
                  <a:srgbClr val="272525"/>
                </a:solidFill>
                <a:highlight>
                  <a:srgbClr val="FFFFFF"/>
                </a:highlight>
                <a:latin typeface="Noto Sans"/>
                <a:ea typeface="Noto Sans"/>
                <a:cs typeface="Noto Sans"/>
              </a:rPr>
              <a:t> at de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kjeder</a:t>
            </a:r>
            <a:r>
              <a:rPr lang="en-US" sz="1400">
                <a:solidFill>
                  <a:srgbClr val="272525"/>
                </a:solidFill>
                <a:highlight>
                  <a:srgbClr val="FFFFFF"/>
                </a:highlight>
                <a:latin typeface="Noto Sans"/>
                <a:ea typeface="Noto Sans"/>
                <a:cs typeface="Noto Sans"/>
              </a:rPr>
              <a:t> seg, men </a:t>
            </a:r>
            <a:r>
              <a:rPr lang="en-US" sz="1400" err="1">
                <a:solidFill>
                  <a:srgbClr val="272525"/>
                </a:solidFill>
                <a:highlight>
                  <a:srgbClr val="FFFFFF"/>
                </a:highlight>
                <a:latin typeface="Noto Sans"/>
                <a:ea typeface="Noto Sans"/>
                <a:cs typeface="Noto Sans"/>
              </a:rPr>
              <a:t>uten</a:t>
            </a:r>
            <a:r>
              <a:rPr lang="en-US" sz="1400">
                <a:solidFill>
                  <a:srgbClr val="272525"/>
                </a:solidFill>
                <a:highlight>
                  <a:srgbClr val="FFFFFF"/>
                </a:highlight>
                <a:latin typeface="Noto Sans"/>
                <a:ea typeface="Noto Sans"/>
                <a:cs typeface="Noto Sans"/>
              </a:rPr>
              <a:t> at det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for </a:t>
            </a:r>
            <a:r>
              <a:rPr lang="en-US" sz="1400" err="1">
                <a:solidFill>
                  <a:srgbClr val="272525"/>
                </a:solidFill>
                <a:highlight>
                  <a:srgbClr val="FFFFFF"/>
                </a:highlight>
                <a:latin typeface="Noto Sans"/>
                <a:ea typeface="Noto Sans"/>
                <a:cs typeface="Noto Sans"/>
              </a:rPr>
              <a:t>vanskelig</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vite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bedre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ved</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øve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hjernen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akkurat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kroppen</a:t>
            </a:r>
            <a:r>
              <a:rPr lang="en-US" sz="1400">
                <a:solidFill>
                  <a:srgbClr val="272525"/>
                </a:solidFill>
                <a:highlight>
                  <a:srgbClr val="FFFFFF"/>
                </a:highlight>
                <a:latin typeface="Noto Sans"/>
                <a:ea typeface="Noto Sans"/>
                <a:cs typeface="Noto Sans"/>
              </a:rPr>
              <a:t>, og at det </a:t>
            </a:r>
            <a:r>
              <a:rPr lang="en-US" sz="1400" err="1">
                <a:solidFill>
                  <a:srgbClr val="272525"/>
                </a:solidFill>
                <a:highlight>
                  <a:srgbClr val="FFFFFF"/>
                </a:highlight>
                <a:latin typeface="Noto Sans"/>
                <a:ea typeface="Noto Sans"/>
                <a:cs typeface="Noto Sans"/>
              </a:rPr>
              <a:t>helt</a:t>
            </a:r>
            <a:r>
              <a:rPr lang="en-US" sz="1400">
                <a:solidFill>
                  <a:srgbClr val="272525"/>
                </a:solidFill>
                <a:highlight>
                  <a:srgbClr val="FFFFFF"/>
                </a:highlight>
                <a:latin typeface="Noto Sans"/>
                <a:ea typeface="Noto Sans"/>
                <a:cs typeface="Noto Sans"/>
              </a:rPr>
              <a:t> ok å </a:t>
            </a:r>
            <a:r>
              <a:rPr lang="en-US" sz="1400" err="1">
                <a:solidFill>
                  <a:srgbClr val="272525"/>
                </a:solidFill>
                <a:highlight>
                  <a:srgbClr val="FFFFFF"/>
                </a:highlight>
                <a:latin typeface="Noto Sans"/>
                <a:ea typeface="Noto Sans"/>
                <a:cs typeface="Noto Sans"/>
              </a:rPr>
              <a:t>gjøre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feil</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lenge</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av </a:t>
            </a:r>
            <a:r>
              <a:rPr lang="en-US" sz="1400" err="1">
                <a:solidFill>
                  <a:srgbClr val="272525"/>
                </a:solidFill>
                <a:highlight>
                  <a:srgbClr val="FFFFFF"/>
                </a:highlight>
                <a:latin typeface="Noto Sans"/>
                <a:ea typeface="Noto Sans"/>
                <a:cs typeface="Noto Sans"/>
              </a:rPr>
              <a:t>feilene</a:t>
            </a:r>
            <a:r>
              <a:rPr lang="en-US" sz="1400">
                <a:solidFill>
                  <a:srgbClr val="272525"/>
                </a:solidFill>
                <a:highlight>
                  <a:srgbClr val="FFFFFF"/>
                </a:highlight>
                <a:latin typeface="Noto Sans"/>
                <a:ea typeface="Noto Sans"/>
                <a:cs typeface="Noto Sans"/>
              </a:rPr>
              <a:t>. </a:t>
            </a:r>
            <a:endParaRPr lang="en-US" sz="1400">
              <a:solidFill>
                <a:srgbClr val="000000"/>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pPr marL="0" indent="0">
              <a:buNone/>
            </a:pPr>
            <a:endParaRPr lang="en-US"/>
          </a:p>
          <a:p>
            <a:endParaRPr lang="en-US"/>
          </a:p>
        </p:txBody>
      </p:sp>
      <p:sp>
        <p:nvSpPr>
          <p:cNvPr id="4" name="Content Placeholder 3">
            <a:extLst>
              <a:ext uri="{FF2B5EF4-FFF2-40B4-BE49-F238E27FC236}">
                <a16:creationId xmlns:a16="http://schemas.microsoft.com/office/drawing/2014/main" id="{76B62B30-960F-5F6A-2830-538605476AA0}"/>
              </a:ext>
            </a:extLst>
          </p:cNvPr>
          <p:cNvSpPr>
            <a:spLocks noGrp="1"/>
          </p:cNvSpPr>
          <p:nvPr>
            <p:ph sz="half" idx="2"/>
          </p:nvPr>
        </p:nvSpPr>
        <p:spPr>
          <a:xfrm>
            <a:off x="6293718" y="2478024"/>
            <a:ext cx="5027954" cy="3698938"/>
          </a:xfrm>
        </p:spPr>
        <p:txBody>
          <a:bodyPr vert="horz" lIns="91440" tIns="45720" rIns="91440" bIns="45720" rtlCol="0" anchor="t">
            <a:normAutofit/>
          </a:bodyPr>
          <a:lstStyle/>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prøve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selv</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Lag </a:t>
            </a:r>
            <a:r>
              <a:rPr lang="en-US" sz="1400" err="1">
                <a:solidFill>
                  <a:srgbClr val="272525"/>
                </a:solidFill>
                <a:highlight>
                  <a:srgbClr val="FFFFFF"/>
                </a:highlight>
                <a:latin typeface="Noto Sans"/>
                <a:ea typeface="Noto Sans"/>
                <a:cs typeface="Noto Sans"/>
              </a:rPr>
              <a:t>forventninger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ut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fra</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forutsetninger</a:t>
            </a:r>
            <a:endParaRPr lang="en-US" sz="1400">
              <a:solidFill>
                <a:srgbClr val="000000"/>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Ansvarliggjøre</a:t>
            </a:r>
            <a:r>
              <a:rPr lang="en-US" sz="1400">
                <a:solidFill>
                  <a:srgbClr val="272525"/>
                </a:solidFill>
                <a:highlight>
                  <a:srgbClr val="FFFFFF"/>
                </a:highlight>
                <a:latin typeface="Noto Sans"/>
                <a:ea typeface="Noto Sans"/>
                <a:cs typeface="Noto Sans"/>
              </a:rPr>
              <a:t>: ha </a:t>
            </a:r>
            <a:r>
              <a:rPr lang="en-US" sz="1400" err="1">
                <a:solidFill>
                  <a:srgbClr val="272525"/>
                </a:solidFill>
                <a:highlight>
                  <a:srgbClr val="FFFFFF"/>
                </a:highlight>
                <a:latin typeface="Noto Sans"/>
                <a:ea typeface="Noto Sans"/>
                <a:cs typeface="Noto Sans"/>
              </a:rPr>
              <a:t>forventninger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Lytt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spør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resoner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gruble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sammen</a:t>
            </a:r>
            <a:r>
              <a:rPr lang="en-US" sz="1400">
                <a:solidFill>
                  <a:srgbClr val="272525"/>
                </a:solidFill>
                <a:highlight>
                  <a:srgbClr val="FFFFFF"/>
                </a:highlight>
                <a:latin typeface="Noto Sans"/>
                <a:ea typeface="Noto Sans"/>
                <a:cs typeface="Noto Sans"/>
              </a:rPr>
              <a:t> med dem</a:t>
            </a:r>
            <a:endParaRPr lang="en-US" sz="1400">
              <a:solidFill>
                <a:srgbClr val="000000"/>
              </a:solidFill>
              <a:latin typeface="Avenir Next LT Pro Light"/>
              <a:ea typeface="Noto Sans"/>
              <a:cs typeface="Noto Sans"/>
            </a:endParaRPr>
          </a:p>
          <a:p>
            <a:r>
              <a:rPr lang="en-US" sz="1400" err="1">
                <a:solidFill>
                  <a:srgbClr val="272525"/>
                </a:solidFill>
                <a:highlight>
                  <a:srgbClr val="FFFFFF"/>
                </a:highlight>
                <a:latin typeface="Noto Sans"/>
                <a:ea typeface="Noto Sans"/>
                <a:cs typeface="Noto Sans"/>
              </a:rPr>
              <a:t>Snakk</a:t>
            </a:r>
            <a:r>
              <a:rPr lang="en-US" sz="1400">
                <a:solidFill>
                  <a:srgbClr val="272525"/>
                </a:solidFill>
                <a:highlight>
                  <a:srgbClr val="FFFFFF"/>
                </a:highlight>
                <a:latin typeface="Noto Sans"/>
                <a:ea typeface="Noto Sans"/>
                <a:cs typeface="Noto Sans"/>
              </a:rPr>
              <a:t>  om </a:t>
            </a:r>
            <a:r>
              <a:rPr lang="en-US" sz="1400" err="1">
                <a:solidFill>
                  <a:srgbClr val="272525"/>
                </a:solidFill>
                <a:highlight>
                  <a:srgbClr val="FFFFFF"/>
                </a:highlight>
                <a:latin typeface="Noto Sans"/>
                <a:ea typeface="Noto Sans"/>
                <a:cs typeface="Noto Sans"/>
              </a:rPr>
              <a:t>kunnskap</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et </a:t>
            </a:r>
            <a:r>
              <a:rPr lang="en-US" sz="1400" err="1">
                <a:solidFill>
                  <a:srgbClr val="272525"/>
                </a:solidFill>
                <a:highlight>
                  <a:srgbClr val="FFFFFF"/>
                </a:highlight>
                <a:latin typeface="Noto Sans"/>
                <a:ea typeface="Noto Sans"/>
                <a:cs typeface="Noto Sans"/>
              </a:rPr>
              <a:t>gode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byrde</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Unngå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forhandlinger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Skolen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være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prioritet</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møte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motstand</a:t>
            </a:r>
            <a:endParaRPr lang="en-US" sz="14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p:txBody>
      </p:sp>
    </p:spTree>
    <p:extLst>
      <p:ext uri="{BB962C8B-B14F-4D97-AF65-F5344CB8AC3E}">
        <p14:creationId xmlns:p14="http://schemas.microsoft.com/office/powerpoint/2010/main" val="1318245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F384D9-C659-4119-AD69-CE30EDFD7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8637-D571-108F-8DFB-241E56005939}"/>
              </a:ext>
            </a:extLst>
          </p:cNvPr>
          <p:cNvSpPr>
            <a:spLocks noGrp="1"/>
          </p:cNvSpPr>
          <p:nvPr>
            <p:ph type="title"/>
          </p:nvPr>
        </p:nvSpPr>
        <p:spPr>
          <a:xfrm>
            <a:off x="808660" y="790508"/>
            <a:ext cx="4563439" cy="706345"/>
          </a:xfrm>
        </p:spPr>
        <p:txBody>
          <a:bodyPr>
            <a:normAutofit/>
          </a:bodyPr>
          <a:lstStyle/>
          <a:p>
            <a:r>
              <a:rPr lang="en-US" err="1"/>
              <a:t>Kjekt</a:t>
            </a:r>
            <a:r>
              <a:rPr lang="en-US"/>
              <a:t> å </a:t>
            </a:r>
            <a:r>
              <a:rPr lang="en-US" err="1"/>
              <a:t>vite</a:t>
            </a:r>
          </a:p>
        </p:txBody>
      </p:sp>
      <p:grpSp>
        <p:nvGrpSpPr>
          <p:cNvPr id="18" name="Group 17">
            <a:extLst>
              <a:ext uri="{FF2B5EF4-FFF2-40B4-BE49-F238E27FC236}">
                <a16:creationId xmlns:a16="http://schemas.microsoft.com/office/drawing/2014/main" id="{7FC0714D-683C-460F-8E26-21D9C891EC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8FB7FF6A-3FB4-40F7-A2EB-CD1E3D6D4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581C1B1D-7621-40FF-8AA8-B5D03DC90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8FE47436-8D27-36EA-FFD2-A42D6A1D361B}"/>
              </a:ext>
            </a:extLst>
          </p:cNvPr>
          <p:cNvGraphicFramePr>
            <a:graphicFrameLocks noGrp="1"/>
          </p:cNvGraphicFramePr>
          <p:nvPr>
            <p:ph idx="1"/>
            <p:extLst>
              <p:ext uri="{D42A27DB-BD31-4B8C-83A1-F6EECF244321}">
                <p14:modId xmlns:p14="http://schemas.microsoft.com/office/powerpoint/2010/main" val="3845671811"/>
              </p:ext>
            </p:extLst>
          </p:nvPr>
        </p:nvGraphicFramePr>
        <p:xfrm>
          <a:off x="6096000" y="793378"/>
          <a:ext cx="5401235" cy="5246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317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BDD4-2DBC-8CFA-9436-31E6961D96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81408B5-B766-779C-EE14-216873BB49A6}"/>
              </a:ext>
            </a:extLst>
          </p:cNvPr>
          <p:cNvPicPr>
            <a:picLocks noGrp="1" noChangeAspect="1"/>
          </p:cNvPicPr>
          <p:nvPr>
            <p:ph sz="half" idx="1"/>
          </p:nvPr>
        </p:nvPicPr>
        <p:blipFill>
          <a:blip r:embed="rId2"/>
          <a:stretch>
            <a:fillRect/>
          </a:stretch>
        </p:blipFill>
        <p:spPr>
          <a:xfrm>
            <a:off x="812976" y="211897"/>
            <a:ext cx="11579480" cy="6287543"/>
          </a:xfrm>
          <a:prstGeom prst="rect">
            <a:avLst/>
          </a:prstGeom>
        </p:spPr>
      </p:pic>
      <p:sp>
        <p:nvSpPr>
          <p:cNvPr id="4" name="Content Placeholder 3">
            <a:extLst>
              <a:ext uri="{FF2B5EF4-FFF2-40B4-BE49-F238E27FC236}">
                <a16:creationId xmlns:a16="http://schemas.microsoft.com/office/drawing/2014/main" id="{13A2BF12-9B89-AE41-94D2-B01745F70A88}"/>
              </a:ext>
            </a:extLst>
          </p:cNvPr>
          <p:cNvSpPr>
            <a:spLocks noGrp="1"/>
          </p:cNvSpPr>
          <p:nvPr>
            <p:ph sz="half" idx="2"/>
          </p:nvPr>
        </p:nvSpPr>
        <p:spPr>
          <a:xfrm>
            <a:off x="386694" y="2335212"/>
            <a:ext cx="5027954" cy="4157663"/>
          </a:xfrm>
        </p:spPr>
        <p:txBody>
          <a:bodyPr/>
          <a:lstStyle/>
          <a:p>
            <a:endParaRPr lang="en-US"/>
          </a:p>
        </p:txBody>
      </p:sp>
    </p:spTree>
    <p:extLst>
      <p:ext uri="{BB962C8B-B14F-4D97-AF65-F5344CB8AC3E}">
        <p14:creationId xmlns:p14="http://schemas.microsoft.com/office/powerpoint/2010/main" val="2092546801"/>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Props1.xml><?xml version="1.0" encoding="utf-8"?>
<ds:datastoreItem xmlns:ds="http://schemas.openxmlformats.org/officeDocument/2006/customXml" ds:itemID="{45DE877D-41A0-400A-AF5A-8769EBF100E1}">
  <ds:schemaRefs>
    <ds:schemaRef ds:uri="405d8329-b1fe-44d6-8419-6f7b85b7fafa"/>
    <ds:schemaRef ds:uri="72d58e62-95a9-420f-be02-025f39a9b2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3.xml><?xml version="1.0" encoding="utf-8"?>
<ds:datastoreItem xmlns:ds="http://schemas.openxmlformats.org/officeDocument/2006/customXml" ds:itemID="{1C60FAF4-0077-4B35-A189-4C85B0D97438}">
  <ds:schemaRefs>
    <ds:schemaRef ds:uri="http://schemas.microsoft.com/office/2006/metadata/properties"/>
    <ds:schemaRef ds:uri="http://schemas.microsoft.com/office/2006/documentManagement/types"/>
    <ds:schemaRef ds:uri="72d58e62-95a9-420f-be02-025f39a9b2f3"/>
    <ds:schemaRef ds:uri="http://purl.org/dc/elements/1.1/"/>
    <ds:schemaRef ds:uri="http://purl.org/dc/dcmitype/"/>
    <ds:schemaRef ds:uri="http://www.w3.org/XML/1998/namespace"/>
    <ds:schemaRef ds:uri="http://schemas.microsoft.com/office/infopath/2007/PartnerControls"/>
    <ds:schemaRef ds:uri="http://schemas.openxmlformats.org/package/2006/metadata/core-properties"/>
    <ds:schemaRef ds:uri="405d8329-b1fe-44d6-8419-6f7b85b7fafa"/>
    <ds:schemaRef ds:uri="http://purl.org/dc/terms/"/>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office theme</Template>
  <TotalTime>1</TotalTime>
  <Words>1258</Words>
  <Application>Microsoft Office PowerPoint</Application>
  <PresentationFormat>Widescreen</PresentationFormat>
  <Paragraphs>159</Paragraphs>
  <Slides>17</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17</vt:i4>
      </vt:variant>
    </vt:vector>
  </HeadingPairs>
  <TitlesOfParts>
    <vt:vector size="26" baseType="lpstr">
      <vt:lpstr>Arial</vt:lpstr>
      <vt:lpstr>Arial Black</vt:lpstr>
      <vt:lpstr>Arial,Sans-Serif</vt:lpstr>
      <vt:lpstr>Avenir Next LT Pro</vt:lpstr>
      <vt:lpstr>Avenir Next LT Pro Light</vt:lpstr>
      <vt:lpstr>Calibri</vt:lpstr>
      <vt:lpstr>Courier New</vt:lpstr>
      <vt:lpstr>Noto Sans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Obligatoriske kartlegginger</vt:lpstr>
      <vt:lpstr>GRunnleggende ferdigheter</vt:lpstr>
      <vt:lpstr>Lesing er et av våre viktigste satsningsområder. </vt:lpstr>
      <vt:lpstr>PowerPoint-presentasjon</vt:lpstr>
      <vt:lpstr>PowerPoint-presentasjon</vt:lpstr>
      <vt:lpstr>Å lese LITT  gir stor  positiv effekt</vt:lpstr>
      <vt:lpstr>Regning </vt:lpstr>
      <vt:lpstr>Hvordan kan vi hjelpe barna våre I hverdagen ? </vt:lpstr>
      <vt:lpstr>Kjekt å vite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Jon-Fredrik Hersleth</cp:lastModifiedBy>
  <cp:revision>2</cp:revision>
  <dcterms:created xsi:type="dcterms:W3CDTF">2013-07-15T20:26:40Z</dcterms:created>
  <dcterms:modified xsi:type="dcterms:W3CDTF">2026-09-25T10:44:17Z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