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1" r:id="rId4"/>
  </p:sldMasterIdLst>
  <p:notesMasterIdLst>
    <p:notesMasterId r:id="rId21"/>
  </p:notesMasterIdLst>
  <p:sldIdLst>
    <p:sldId id="256" r:id="rId5"/>
    <p:sldId id="258" r:id="rId6"/>
    <p:sldId id="262" r:id="rId7"/>
    <p:sldId id="263" r:id="rId8"/>
    <p:sldId id="494" r:id="rId9"/>
    <p:sldId id="452" r:id="rId10"/>
    <p:sldId id="392" r:id="rId11"/>
    <p:sldId id="503" r:id="rId12"/>
    <p:sldId id="504" r:id="rId13"/>
    <p:sldId id="453" r:id="rId14"/>
    <p:sldId id="267" r:id="rId15"/>
    <p:sldId id="508" r:id="rId16"/>
    <p:sldId id="477" r:id="rId17"/>
    <p:sldId id="505" r:id="rId18"/>
    <p:sldId id="493" r:id="rId19"/>
    <p:sldId id="502"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07772F7-7345-4DC9-925E-990B80C0628B}">
          <p14:sldIdLst>
            <p14:sldId id="256"/>
            <p14:sldId id="258"/>
            <p14:sldId id="262"/>
            <p14:sldId id="263"/>
            <p14:sldId id="494"/>
            <p14:sldId id="452"/>
            <p14:sldId id="392"/>
            <p14:sldId id="503"/>
            <p14:sldId id="504"/>
            <p14:sldId id="453"/>
            <p14:sldId id="267"/>
            <p14:sldId id="508"/>
            <p14:sldId id="477"/>
            <p14:sldId id="505"/>
            <p14:sldId id="493"/>
            <p14:sldId id="502"/>
          </p14:sldIdLst>
        </p14:section>
        <p14:section name="Inndeling uten tittel" id="{2643AD7B-6C3D-41B2-A6C7-1ABA5D77677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50" d="100"/>
          <a:sy n="150" d="100"/>
        </p:scale>
        <p:origin x="654"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n-Fredrik Hersleth" userId="bd97379d-3fd2-4d4d-a7ff-3a13b57e1121" providerId="ADAL" clId="{FD721867-4A9A-4ADB-85D8-C5520E980A1B}"/>
    <pc:docChg chg="undo custSel delSld modSld modSection">
      <pc:chgData name="Jon-Fredrik Hersleth" userId="bd97379d-3fd2-4d4d-a7ff-3a13b57e1121" providerId="ADAL" clId="{FD721867-4A9A-4ADB-85D8-C5520E980A1B}" dt="2026-09-25T10:45:32.451" v="38" actId="47"/>
      <pc:docMkLst>
        <pc:docMk/>
      </pc:docMkLst>
      <pc:sldChg chg="modSp mod">
        <pc:chgData name="Jon-Fredrik Hersleth" userId="bd97379d-3fd2-4d4d-a7ff-3a13b57e1121" providerId="ADAL" clId="{FD721867-4A9A-4ADB-85D8-C5520E980A1B}" dt="2026-09-25T10:45:22.972" v="34" actId="5793"/>
        <pc:sldMkLst>
          <pc:docMk/>
          <pc:sldMk cId="608320031" sldId="258"/>
        </pc:sldMkLst>
        <pc:spChg chg="mod">
          <ac:chgData name="Jon-Fredrik Hersleth" userId="bd97379d-3fd2-4d4d-a7ff-3a13b57e1121" providerId="ADAL" clId="{FD721867-4A9A-4ADB-85D8-C5520E980A1B}" dt="2026-09-25T10:45:22.972" v="34" actId="5793"/>
          <ac:spMkLst>
            <pc:docMk/>
            <pc:sldMk cId="608320031" sldId="258"/>
            <ac:spMk id="3" creationId="{9AEB9CF2-B460-2BFF-55D2-D29FD714ABAB}"/>
          </ac:spMkLst>
        </pc:spChg>
      </pc:sldChg>
      <pc:sldChg chg="del">
        <pc:chgData name="Jon-Fredrik Hersleth" userId="bd97379d-3fd2-4d4d-a7ff-3a13b57e1121" providerId="ADAL" clId="{FD721867-4A9A-4ADB-85D8-C5520E980A1B}" dt="2026-09-25T10:45:29.509" v="36" actId="47"/>
        <pc:sldMkLst>
          <pc:docMk/>
          <pc:sldMk cId="2178490016" sldId="468"/>
        </pc:sldMkLst>
      </pc:sldChg>
      <pc:sldChg chg="del">
        <pc:chgData name="Jon-Fredrik Hersleth" userId="bd97379d-3fd2-4d4d-a7ff-3a13b57e1121" providerId="ADAL" clId="{FD721867-4A9A-4ADB-85D8-C5520E980A1B}" dt="2026-09-25T10:45:30.906" v="37" actId="47"/>
        <pc:sldMkLst>
          <pc:docMk/>
          <pc:sldMk cId="1753190791" sldId="484"/>
        </pc:sldMkLst>
      </pc:sldChg>
      <pc:sldChg chg="del">
        <pc:chgData name="Jon-Fredrik Hersleth" userId="bd97379d-3fd2-4d4d-a7ff-3a13b57e1121" providerId="ADAL" clId="{FD721867-4A9A-4ADB-85D8-C5520E980A1B}" dt="2026-09-25T10:45:06.952" v="3" actId="47"/>
        <pc:sldMkLst>
          <pc:docMk/>
          <pc:sldMk cId="943273524" sldId="489"/>
        </pc:sldMkLst>
      </pc:sldChg>
      <pc:sldChg chg="del">
        <pc:chgData name="Jon-Fredrik Hersleth" userId="bd97379d-3fd2-4d4d-a7ff-3a13b57e1121" providerId="ADAL" clId="{FD721867-4A9A-4ADB-85D8-C5520E980A1B}" dt="2026-09-25T10:45:06.337" v="2" actId="47"/>
        <pc:sldMkLst>
          <pc:docMk/>
          <pc:sldMk cId="360867912" sldId="490"/>
        </pc:sldMkLst>
      </pc:sldChg>
      <pc:sldChg chg="del">
        <pc:chgData name="Jon-Fredrik Hersleth" userId="bd97379d-3fd2-4d4d-a7ff-3a13b57e1121" providerId="ADAL" clId="{FD721867-4A9A-4ADB-85D8-C5520E980A1B}" dt="2026-09-25T10:45:04.079" v="0" actId="47"/>
        <pc:sldMkLst>
          <pc:docMk/>
          <pc:sldMk cId="4224670719" sldId="496"/>
        </pc:sldMkLst>
      </pc:sldChg>
      <pc:sldChg chg="del">
        <pc:chgData name="Jon-Fredrik Hersleth" userId="bd97379d-3fd2-4d4d-a7ff-3a13b57e1121" providerId="ADAL" clId="{FD721867-4A9A-4ADB-85D8-C5520E980A1B}" dt="2026-09-25T10:45:05.507" v="1" actId="47"/>
        <pc:sldMkLst>
          <pc:docMk/>
          <pc:sldMk cId="3774380686" sldId="497"/>
        </pc:sldMkLst>
      </pc:sldChg>
      <pc:sldChg chg="del">
        <pc:chgData name="Jon-Fredrik Hersleth" userId="bd97379d-3fd2-4d4d-a7ff-3a13b57e1121" providerId="ADAL" clId="{FD721867-4A9A-4ADB-85D8-C5520E980A1B}" dt="2026-09-25T10:45:07.505" v="4" actId="47"/>
        <pc:sldMkLst>
          <pc:docMk/>
          <pc:sldMk cId="2556377763" sldId="498"/>
        </pc:sldMkLst>
      </pc:sldChg>
      <pc:sldChg chg="del">
        <pc:chgData name="Jon-Fredrik Hersleth" userId="bd97379d-3fd2-4d4d-a7ff-3a13b57e1121" providerId="ADAL" clId="{FD721867-4A9A-4ADB-85D8-C5520E980A1B}" dt="2026-09-25T10:45:08.164" v="5" actId="47"/>
        <pc:sldMkLst>
          <pc:docMk/>
          <pc:sldMk cId="3954908231" sldId="499"/>
        </pc:sldMkLst>
      </pc:sldChg>
      <pc:sldChg chg="del">
        <pc:chgData name="Jon-Fredrik Hersleth" userId="bd97379d-3fd2-4d4d-a7ff-3a13b57e1121" providerId="ADAL" clId="{FD721867-4A9A-4ADB-85D8-C5520E980A1B}" dt="2026-09-25T10:45:27.574" v="35" actId="47"/>
        <pc:sldMkLst>
          <pc:docMk/>
          <pc:sldMk cId="600358179" sldId="500"/>
        </pc:sldMkLst>
      </pc:sldChg>
      <pc:sldChg chg="del">
        <pc:chgData name="Jon-Fredrik Hersleth" userId="bd97379d-3fd2-4d4d-a7ff-3a13b57e1121" providerId="ADAL" clId="{FD721867-4A9A-4ADB-85D8-C5520E980A1B}" dt="2026-09-25T10:45:32.451" v="38" actId="47"/>
        <pc:sldMkLst>
          <pc:docMk/>
          <pc:sldMk cId="4261704869" sldId="501"/>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25ACC3D-72D8-4A0E-8395-2981A45E33CC}" type="doc">
      <dgm:prSet loTypeId="urn:microsoft.com/office/officeart/2005/8/layout/vProcess5" loCatId="process" qsTypeId="urn:microsoft.com/office/officeart/2005/8/quickstyle/simple1#1" qsCatId="simple" csTypeId="urn:microsoft.com/office/officeart/2005/8/colors/colorful2#1" csCatId="colorful" phldr="1"/>
      <dgm:spPr/>
      <dgm:t>
        <a:bodyPr/>
        <a:lstStyle/>
        <a:p>
          <a:endParaRPr lang="en-US"/>
        </a:p>
      </dgm:t>
    </dgm:pt>
    <dgm:pt modelId="{3F673E7E-2EB8-4764-AAD9-B936AB1FD4EF}">
      <dgm:prSet/>
      <dgm:spPr/>
      <dgm:t>
        <a:bodyPr/>
        <a:lstStyle/>
        <a:p>
          <a:r>
            <a:rPr lang="nb-NO"/>
            <a:t>Læreplanverket definerer lesing som en av de fem grunnleggende ferdighetene i tillegg til skriving, regning, muntlige ferdigheter og digitale ferdigheter. </a:t>
          </a:r>
          <a:endParaRPr lang="en-US"/>
        </a:p>
      </dgm:t>
    </dgm:pt>
    <dgm:pt modelId="{5EB8EF27-3863-4BF8-95D5-A950987BAD38}" type="parTrans" cxnId="{32DA5229-3694-4AC4-BDF5-82BEBA6EA3F5}">
      <dgm:prSet/>
      <dgm:spPr/>
      <dgm:t>
        <a:bodyPr/>
        <a:lstStyle/>
        <a:p>
          <a:endParaRPr lang="en-US"/>
        </a:p>
      </dgm:t>
    </dgm:pt>
    <dgm:pt modelId="{69792C0E-553C-4961-A63E-F23C300D12E7}" type="sibTrans" cxnId="{32DA5229-3694-4AC4-BDF5-82BEBA6EA3F5}">
      <dgm:prSet/>
      <dgm:spPr/>
      <dgm:t>
        <a:bodyPr/>
        <a:lstStyle/>
        <a:p>
          <a:endParaRPr lang="en-US"/>
        </a:p>
      </dgm:t>
    </dgm:pt>
    <dgm:pt modelId="{1304660B-7C29-40A1-83A5-E4F9F36D904E}">
      <dgm:prSet/>
      <dgm:spPr/>
      <dgm:t>
        <a:bodyPr/>
        <a:lstStyle/>
        <a:p>
          <a:r>
            <a:rPr lang="nb-NO"/>
            <a:t>Disse ferdighetene er del av den faglige kompetansen og nødvendige redskaper for læring og faglig forståelse. (overordnet del, kap. 2.3) </a:t>
          </a:r>
          <a:endParaRPr lang="en-US"/>
        </a:p>
      </dgm:t>
    </dgm:pt>
    <dgm:pt modelId="{569F80B9-F6EE-448E-B530-05192E575CEB}" type="parTrans" cxnId="{32B144B1-9627-4C6A-8027-9672B3F48288}">
      <dgm:prSet/>
      <dgm:spPr/>
      <dgm:t>
        <a:bodyPr/>
        <a:lstStyle/>
        <a:p>
          <a:endParaRPr lang="en-US"/>
        </a:p>
      </dgm:t>
    </dgm:pt>
    <dgm:pt modelId="{03A13510-A558-42E6-AD60-F8470DB94EBB}" type="sibTrans" cxnId="{32B144B1-9627-4C6A-8027-9672B3F48288}">
      <dgm:prSet/>
      <dgm:spPr/>
      <dgm:t>
        <a:bodyPr/>
        <a:lstStyle/>
        <a:p>
          <a:endParaRPr lang="en-US"/>
        </a:p>
      </dgm:t>
    </dgm:pt>
    <dgm:pt modelId="{599A00F5-4393-4048-949F-72CA4F793D43}">
      <dgm:prSet/>
      <dgm:spPr/>
      <dgm:t>
        <a:bodyPr/>
        <a:lstStyle/>
        <a:p>
          <a:r>
            <a:rPr lang="nb-NO"/>
            <a:t>Lesing er en av de viktigste ferdighetene for å tilegne seg ny kunnskap. Klassene jobber med lesing hver dag, og på Bøler skole er alle lærerne leselærere. Skolen har satt i gang tiltak for å øke elevenes mestringsfølelse og leseglede.</a:t>
          </a:r>
          <a:endParaRPr lang="en-US"/>
        </a:p>
      </dgm:t>
    </dgm:pt>
    <dgm:pt modelId="{53EB81FA-0D5E-4174-918B-EF250EA01A6A}" type="parTrans" cxnId="{C3F4FBBA-7BDC-414F-AD82-DA127240271A}">
      <dgm:prSet/>
      <dgm:spPr/>
      <dgm:t>
        <a:bodyPr/>
        <a:lstStyle/>
        <a:p>
          <a:endParaRPr lang="en-US"/>
        </a:p>
      </dgm:t>
    </dgm:pt>
    <dgm:pt modelId="{50AF8382-CF12-4EBC-8D5E-45C057938BD4}" type="sibTrans" cxnId="{C3F4FBBA-7BDC-414F-AD82-DA127240271A}">
      <dgm:prSet/>
      <dgm:spPr/>
      <dgm:t>
        <a:bodyPr/>
        <a:lstStyle/>
        <a:p>
          <a:endParaRPr lang="en-US"/>
        </a:p>
      </dgm:t>
    </dgm:pt>
    <dgm:pt modelId="{A26100C2-A786-4E3B-83D1-3E05754D76D0}" type="pres">
      <dgm:prSet presAssocID="{225ACC3D-72D8-4A0E-8395-2981A45E33CC}" presName="outerComposite" presStyleCnt="0">
        <dgm:presLayoutVars>
          <dgm:chMax val="5"/>
          <dgm:dir/>
          <dgm:resizeHandles val="exact"/>
        </dgm:presLayoutVars>
      </dgm:prSet>
      <dgm:spPr/>
    </dgm:pt>
    <dgm:pt modelId="{4E1022BC-4364-465C-8597-E2358C4BEE35}" type="pres">
      <dgm:prSet presAssocID="{225ACC3D-72D8-4A0E-8395-2981A45E33CC}" presName="dummyMaxCanvas" presStyleCnt="0">
        <dgm:presLayoutVars/>
      </dgm:prSet>
      <dgm:spPr/>
    </dgm:pt>
    <dgm:pt modelId="{3BD69B62-23E8-43D5-B44C-E464C17AFD65}" type="pres">
      <dgm:prSet presAssocID="{225ACC3D-72D8-4A0E-8395-2981A45E33CC}" presName="ThreeNodes_1" presStyleLbl="node1" presStyleIdx="0" presStyleCnt="3">
        <dgm:presLayoutVars>
          <dgm:bulletEnabled val="1"/>
        </dgm:presLayoutVars>
      </dgm:prSet>
      <dgm:spPr/>
    </dgm:pt>
    <dgm:pt modelId="{184A8023-0A52-44B8-A1A1-364719384DF1}" type="pres">
      <dgm:prSet presAssocID="{225ACC3D-72D8-4A0E-8395-2981A45E33CC}" presName="ThreeNodes_2" presStyleLbl="node1" presStyleIdx="1" presStyleCnt="3">
        <dgm:presLayoutVars>
          <dgm:bulletEnabled val="1"/>
        </dgm:presLayoutVars>
      </dgm:prSet>
      <dgm:spPr/>
    </dgm:pt>
    <dgm:pt modelId="{372B2CE9-0C45-41B1-9E4C-2FF13B6D0E96}" type="pres">
      <dgm:prSet presAssocID="{225ACC3D-72D8-4A0E-8395-2981A45E33CC}" presName="ThreeNodes_3" presStyleLbl="node1" presStyleIdx="2" presStyleCnt="3">
        <dgm:presLayoutVars>
          <dgm:bulletEnabled val="1"/>
        </dgm:presLayoutVars>
      </dgm:prSet>
      <dgm:spPr/>
    </dgm:pt>
    <dgm:pt modelId="{B4EC0369-76D4-4CEA-A33E-33BEFE1423F7}" type="pres">
      <dgm:prSet presAssocID="{225ACC3D-72D8-4A0E-8395-2981A45E33CC}" presName="ThreeConn_1-2" presStyleLbl="fgAccFollowNode1" presStyleIdx="0" presStyleCnt="2">
        <dgm:presLayoutVars>
          <dgm:bulletEnabled val="1"/>
        </dgm:presLayoutVars>
      </dgm:prSet>
      <dgm:spPr/>
    </dgm:pt>
    <dgm:pt modelId="{62CE66B8-DB57-4EAA-8AE1-7344BE64752E}" type="pres">
      <dgm:prSet presAssocID="{225ACC3D-72D8-4A0E-8395-2981A45E33CC}" presName="ThreeConn_2-3" presStyleLbl="fgAccFollowNode1" presStyleIdx="1" presStyleCnt="2">
        <dgm:presLayoutVars>
          <dgm:bulletEnabled val="1"/>
        </dgm:presLayoutVars>
      </dgm:prSet>
      <dgm:spPr/>
    </dgm:pt>
    <dgm:pt modelId="{794EE56A-63E5-46E8-85BE-CFDB4436FD43}" type="pres">
      <dgm:prSet presAssocID="{225ACC3D-72D8-4A0E-8395-2981A45E33CC}" presName="ThreeNodes_1_text" presStyleLbl="node1" presStyleIdx="2" presStyleCnt="3">
        <dgm:presLayoutVars>
          <dgm:bulletEnabled val="1"/>
        </dgm:presLayoutVars>
      </dgm:prSet>
      <dgm:spPr/>
    </dgm:pt>
    <dgm:pt modelId="{0B0674FA-FC7F-4DE8-B483-16917B546251}" type="pres">
      <dgm:prSet presAssocID="{225ACC3D-72D8-4A0E-8395-2981A45E33CC}" presName="ThreeNodes_2_text" presStyleLbl="node1" presStyleIdx="2" presStyleCnt="3">
        <dgm:presLayoutVars>
          <dgm:bulletEnabled val="1"/>
        </dgm:presLayoutVars>
      </dgm:prSet>
      <dgm:spPr/>
    </dgm:pt>
    <dgm:pt modelId="{ED8A67CF-BFE7-40F4-BD47-D9F16E88F4FE}" type="pres">
      <dgm:prSet presAssocID="{225ACC3D-72D8-4A0E-8395-2981A45E33CC}" presName="ThreeNodes_3_text" presStyleLbl="node1" presStyleIdx="2" presStyleCnt="3">
        <dgm:presLayoutVars>
          <dgm:bulletEnabled val="1"/>
        </dgm:presLayoutVars>
      </dgm:prSet>
      <dgm:spPr/>
    </dgm:pt>
  </dgm:ptLst>
  <dgm:cxnLst>
    <dgm:cxn modelId="{1F550F0E-FA30-4975-9B67-2B261266C0A3}" type="presOf" srcId="{1304660B-7C29-40A1-83A5-E4F9F36D904E}" destId="{0B0674FA-FC7F-4DE8-B483-16917B546251}" srcOrd="1" destOrd="0" presId="urn:microsoft.com/office/officeart/2005/8/layout/vProcess5"/>
    <dgm:cxn modelId="{32DA5229-3694-4AC4-BDF5-82BEBA6EA3F5}" srcId="{225ACC3D-72D8-4A0E-8395-2981A45E33CC}" destId="{3F673E7E-2EB8-4764-AAD9-B936AB1FD4EF}" srcOrd="0" destOrd="0" parTransId="{5EB8EF27-3863-4BF8-95D5-A950987BAD38}" sibTransId="{69792C0E-553C-4961-A63E-F23C300D12E7}"/>
    <dgm:cxn modelId="{92B8EB29-9481-4C32-A467-81C8B57AE1BD}" type="presOf" srcId="{3F673E7E-2EB8-4764-AAD9-B936AB1FD4EF}" destId="{794EE56A-63E5-46E8-85BE-CFDB4436FD43}" srcOrd="1" destOrd="0" presId="urn:microsoft.com/office/officeart/2005/8/layout/vProcess5"/>
    <dgm:cxn modelId="{D415892F-E156-4504-8EAE-312E08617C56}" type="presOf" srcId="{69792C0E-553C-4961-A63E-F23C300D12E7}" destId="{B4EC0369-76D4-4CEA-A33E-33BEFE1423F7}" srcOrd="0" destOrd="0" presId="urn:microsoft.com/office/officeart/2005/8/layout/vProcess5"/>
    <dgm:cxn modelId="{F7EE94A4-D809-4367-BDFF-3DD750665E57}" type="presOf" srcId="{1304660B-7C29-40A1-83A5-E4F9F36D904E}" destId="{184A8023-0A52-44B8-A1A1-364719384DF1}" srcOrd="0" destOrd="0" presId="urn:microsoft.com/office/officeart/2005/8/layout/vProcess5"/>
    <dgm:cxn modelId="{F8B412A8-A241-4B0B-A1B2-03066359ED25}" type="presOf" srcId="{599A00F5-4393-4048-949F-72CA4F793D43}" destId="{ED8A67CF-BFE7-40F4-BD47-D9F16E88F4FE}" srcOrd="1" destOrd="0" presId="urn:microsoft.com/office/officeart/2005/8/layout/vProcess5"/>
    <dgm:cxn modelId="{32B144B1-9627-4C6A-8027-9672B3F48288}" srcId="{225ACC3D-72D8-4A0E-8395-2981A45E33CC}" destId="{1304660B-7C29-40A1-83A5-E4F9F36D904E}" srcOrd="1" destOrd="0" parTransId="{569F80B9-F6EE-448E-B530-05192E575CEB}" sibTransId="{03A13510-A558-42E6-AD60-F8470DB94EBB}"/>
    <dgm:cxn modelId="{C3F4FBBA-7BDC-414F-AD82-DA127240271A}" srcId="{225ACC3D-72D8-4A0E-8395-2981A45E33CC}" destId="{599A00F5-4393-4048-949F-72CA4F793D43}" srcOrd="2" destOrd="0" parTransId="{53EB81FA-0D5E-4174-918B-EF250EA01A6A}" sibTransId="{50AF8382-CF12-4EBC-8D5E-45C057938BD4}"/>
    <dgm:cxn modelId="{C8C943C3-FD83-4B27-A57E-A27ED47EBB72}" type="presOf" srcId="{3F673E7E-2EB8-4764-AAD9-B936AB1FD4EF}" destId="{3BD69B62-23E8-43D5-B44C-E464C17AFD65}" srcOrd="0" destOrd="0" presId="urn:microsoft.com/office/officeart/2005/8/layout/vProcess5"/>
    <dgm:cxn modelId="{822D09C7-6E8C-472A-BC08-E7A847FF8964}" type="presOf" srcId="{03A13510-A558-42E6-AD60-F8470DB94EBB}" destId="{62CE66B8-DB57-4EAA-8AE1-7344BE64752E}" srcOrd="0" destOrd="0" presId="urn:microsoft.com/office/officeart/2005/8/layout/vProcess5"/>
    <dgm:cxn modelId="{E5EA1BDC-4579-4FF6-ADED-D7345D4570CF}" type="presOf" srcId="{225ACC3D-72D8-4A0E-8395-2981A45E33CC}" destId="{A26100C2-A786-4E3B-83D1-3E05754D76D0}" srcOrd="0" destOrd="0" presId="urn:microsoft.com/office/officeart/2005/8/layout/vProcess5"/>
    <dgm:cxn modelId="{0E895DFD-F76A-421D-A888-55914A9A1308}" type="presOf" srcId="{599A00F5-4393-4048-949F-72CA4F793D43}" destId="{372B2CE9-0C45-41B1-9E4C-2FF13B6D0E96}" srcOrd="0" destOrd="0" presId="urn:microsoft.com/office/officeart/2005/8/layout/vProcess5"/>
    <dgm:cxn modelId="{AFAE89AB-C910-4CA4-A703-F8A5AF66D813}" type="presParOf" srcId="{A26100C2-A786-4E3B-83D1-3E05754D76D0}" destId="{4E1022BC-4364-465C-8597-E2358C4BEE35}" srcOrd="0" destOrd="0" presId="urn:microsoft.com/office/officeart/2005/8/layout/vProcess5"/>
    <dgm:cxn modelId="{E540711F-459B-4312-A930-527A9C34D84D}" type="presParOf" srcId="{A26100C2-A786-4E3B-83D1-3E05754D76D0}" destId="{3BD69B62-23E8-43D5-B44C-E464C17AFD65}" srcOrd="1" destOrd="0" presId="urn:microsoft.com/office/officeart/2005/8/layout/vProcess5"/>
    <dgm:cxn modelId="{DCCFBD2E-A926-4DF3-8DC7-00F29AD3237D}" type="presParOf" srcId="{A26100C2-A786-4E3B-83D1-3E05754D76D0}" destId="{184A8023-0A52-44B8-A1A1-364719384DF1}" srcOrd="2" destOrd="0" presId="urn:microsoft.com/office/officeart/2005/8/layout/vProcess5"/>
    <dgm:cxn modelId="{750B4A7E-9271-4519-91D3-A07B6A397732}" type="presParOf" srcId="{A26100C2-A786-4E3B-83D1-3E05754D76D0}" destId="{372B2CE9-0C45-41B1-9E4C-2FF13B6D0E96}" srcOrd="3" destOrd="0" presId="urn:microsoft.com/office/officeart/2005/8/layout/vProcess5"/>
    <dgm:cxn modelId="{620CE747-8021-4FFD-94DA-E4B1B4DD1F2A}" type="presParOf" srcId="{A26100C2-A786-4E3B-83D1-3E05754D76D0}" destId="{B4EC0369-76D4-4CEA-A33E-33BEFE1423F7}" srcOrd="4" destOrd="0" presId="urn:microsoft.com/office/officeart/2005/8/layout/vProcess5"/>
    <dgm:cxn modelId="{406E8EC2-8187-4242-A7DF-252760EC43EF}" type="presParOf" srcId="{A26100C2-A786-4E3B-83D1-3E05754D76D0}" destId="{62CE66B8-DB57-4EAA-8AE1-7344BE64752E}" srcOrd="5" destOrd="0" presId="urn:microsoft.com/office/officeart/2005/8/layout/vProcess5"/>
    <dgm:cxn modelId="{3C305E0F-DF0A-4D97-9629-95E061EC48A3}" type="presParOf" srcId="{A26100C2-A786-4E3B-83D1-3E05754D76D0}" destId="{794EE56A-63E5-46E8-85BE-CFDB4436FD43}" srcOrd="6" destOrd="0" presId="urn:microsoft.com/office/officeart/2005/8/layout/vProcess5"/>
    <dgm:cxn modelId="{C3508E58-6BD7-4A0E-ABC2-9EE74D66685C}" type="presParOf" srcId="{A26100C2-A786-4E3B-83D1-3E05754D76D0}" destId="{0B0674FA-FC7F-4DE8-B483-16917B546251}" srcOrd="7" destOrd="0" presId="urn:microsoft.com/office/officeart/2005/8/layout/vProcess5"/>
    <dgm:cxn modelId="{F04BA80C-A9A1-4175-92F5-775EE5E92F75}" type="presParOf" srcId="{A26100C2-A786-4E3B-83D1-3E05754D76D0}" destId="{ED8A67CF-BFE7-40F4-BD47-D9F16E88F4FE}"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B3776DA-0448-479F-9F40-6C866491E72A}" type="doc">
      <dgm:prSet loTypeId="urn:microsoft.com/office/officeart/2008/layout/LinedList" loCatId="list" qsTypeId="urn:microsoft.com/office/officeart/2005/8/quickstyle/simple1#2" qsCatId="simple" csTypeId="urn:microsoft.com/office/officeart/2005/8/colors/colorful1#1" csCatId="colorful" phldr="1"/>
      <dgm:spPr/>
      <dgm:t>
        <a:bodyPr/>
        <a:lstStyle/>
        <a:p>
          <a:endParaRPr lang="en-US"/>
        </a:p>
      </dgm:t>
    </dgm:pt>
    <dgm:pt modelId="{FADBE340-D9D6-4E82-B397-C0C90B9D56FE}">
      <dgm:prSet custT="1"/>
      <dgm:spPr/>
      <dgm:t>
        <a:bodyPr/>
        <a:lstStyle/>
        <a:p>
          <a:endParaRPr lang="en-US" sz="1400" b="1"/>
        </a:p>
        <a:p>
          <a:r>
            <a:rPr lang="en-US" sz="1800" b="1"/>
            <a:t>1. </a:t>
          </a:r>
          <a:r>
            <a:rPr lang="en-US" sz="1800" b="1" err="1"/>
            <a:t>Større</a:t>
          </a:r>
          <a:r>
            <a:rPr lang="en-US" sz="1800" b="1"/>
            <a:t> </a:t>
          </a:r>
          <a:r>
            <a:rPr lang="en-US" sz="1800" b="1" err="1"/>
            <a:t>ordforråd</a:t>
          </a:r>
          <a:endParaRPr lang="en-US" sz="1800"/>
        </a:p>
      </dgm:t>
    </dgm:pt>
    <dgm:pt modelId="{1B8C33AA-0DBD-45E0-8D4E-DCF2F6336E4A}" type="parTrans" cxnId="{A32E8221-373D-40A3-B629-74B15F711C6D}">
      <dgm:prSet/>
      <dgm:spPr/>
      <dgm:t>
        <a:bodyPr/>
        <a:lstStyle/>
        <a:p>
          <a:endParaRPr lang="en-US"/>
        </a:p>
      </dgm:t>
    </dgm:pt>
    <dgm:pt modelId="{7C2B945F-520C-4001-9DE9-8CF6B0DE3394}" type="sibTrans" cxnId="{A32E8221-373D-40A3-B629-74B15F711C6D}">
      <dgm:prSet/>
      <dgm:spPr/>
      <dgm:t>
        <a:bodyPr/>
        <a:lstStyle/>
        <a:p>
          <a:endParaRPr lang="en-US"/>
        </a:p>
      </dgm:t>
    </dgm:pt>
    <dgm:pt modelId="{CBF93778-54D4-46FD-A4F1-75ADB37282CB}">
      <dgm:prSet custT="1"/>
      <dgm:spPr/>
      <dgm:t>
        <a:bodyPr/>
        <a:lstStyle/>
        <a:p>
          <a:r>
            <a:rPr lang="en-US" sz="1800"/>
            <a:t>Barn </a:t>
          </a:r>
          <a:r>
            <a:rPr lang="en-US" sz="1800" err="1"/>
            <a:t>som</a:t>
          </a:r>
          <a:r>
            <a:rPr lang="en-US" sz="1800"/>
            <a:t> </a:t>
          </a:r>
          <a:r>
            <a:rPr lang="en-US" sz="1800" err="1"/>
            <a:t>blir</a:t>
          </a:r>
          <a:r>
            <a:rPr lang="en-US" sz="1800"/>
            <a:t> lest for, </a:t>
          </a:r>
          <a:r>
            <a:rPr lang="en-US" sz="1800" err="1"/>
            <a:t>møter</a:t>
          </a:r>
          <a:r>
            <a:rPr lang="en-US" sz="1800"/>
            <a:t> </a:t>
          </a:r>
          <a:r>
            <a:rPr lang="en-US" sz="1800" err="1"/>
            <a:t>flere</a:t>
          </a:r>
          <a:r>
            <a:rPr lang="en-US" sz="1800"/>
            <a:t> og </a:t>
          </a:r>
          <a:r>
            <a:rPr lang="en-US" sz="1800" err="1"/>
            <a:t>rikere</a:t>
          </a:r>
          <a:r>
            <a:rPr lang="en-US" sz="1800"/>
            <a:t> </a:t>
          </a:r>
          <a:r>
            <a:rPr lang="en-US" sz="1800" err="1"/>
            <a:t>ord</a:t>
          </a:r>
          <a:r>
            <a:rPr lang="en-US" sz="1800"/>
            <a:t> </a:t>
          </a:r>
          <a:r>
            <a:rPr lang="en-US" sz="1800" err="1"/>
            <a:t>enn</a:t>
          </a:r>
          <a:r>
            <a:rPr lang="en-US" sz="1800"/>
            <a:t> </a:t>
          </a:r>
          <a:r>
            <a:rPr lang="en-US" sz="1800" err="1"/>
            <a:t>i</a:t>
          </a:r>
          <a:r>
            <a:rPr lang="en-US" sz="1800"/>
            <a:t> </a:t>
          </a:r>
          <a:r>
            <a:rPr lang="en-US" sz="1800" err="1"/>
            <a:t>dagligtale</a:t>
          </a:r>
          <a:r>
            <a:rPr lang="en-US" sz="1800"/>
            <a:t>. Det </a:t>
          </a:r>
          <a:r>
            <a:rPr lang="en-US" sz="1800" err="1"/>
            <a:t>styrker</a:t>
          </a:r>
          <a:r>
            <a:rPr lang="en-US" sz="1800"/>
            <a:t> </a:t>
          </a:r>
          <a:r>
            <a:rPr lang="en-US" sz="1800" err="1"/>
            <a:t>språkforståelse</a:t>
          </a:r>
          <a:r>
            <a:rPr lang="en-US" sz="1800"/>
            <a:t> og </a:t>
          </a:r>
          <a:r>
            <a:rPr lang="en-US" sz="1800" err="1"/>
            <a:t>uttrykksevne</a:t>
          </a:r>
          <a:r>
            <a:rPr lang="en-US" sz="1800"/>
            <a:t> </a:t>
          </a:r>
          <a:r>
            <a:rPr lang="en-US" sz="1800" err="1"/>
            <a:t>tidlig</a:t>
          </a:r>
          <a:r>
            <a:rPr lang="en-US" sz="1800"/>
            <a:t>.</a:t>
          </a:r>
        </a:p>
      </dgm:t>
    </dgm:pt>
    <dgm:pt modelId="{E9322B9A-B914-48EB-9DFA-24CF314FC233}" type="parTrans" cxnId="{D55C5FFA-9750-457B-AD11-E6DDFF28FEC6}">
      <dgm:prSet/>
      <dgm:spPr/>
      <dgm:t>
        <a:bodyPr/>
        <a:lstStyle/>
        <a:p>
          <a:endParaRPr lang="en-US"/>
        </a:p>
      </dgm:t>
    </dgm:pt>
    <dgm:pt modelId="{B1F1B8BB-F98D-4459-84ED-8F1242A2D4DC}" type="sibTrans" cxnId="{D55C5FFA-9750-457B-AD11-E6DDFF28FEC6}">
      <dgm:prSet/>
      <dgm:spPr/>
      <dgm:t>
        <a:bodyPr/>
        <a:lstStyle/>
        <a:p>
          <a:endParaRPr lang="en-US"/>
        </a:p>
      </dgm:t>
    </dgm:pt>
    <dgm:pt modelId="{2BAF07A0-5F92-49BD-9F50-1C4D19335E85}">
      <dgm:prSet custT="1"/>
      <dgm:spPr/>
      <dgm:t>
        <a:bodyPr/>
        <a:lstStyle/>
        <a:p>
          <a:r>
            <a:rPr lang="en-US" sz="1800" b="1"/>
            <a:t>2. Bedre </a:t>
          </a:r>
          <a:r>
            <a:rPr lang="en-US" sz="1800" b="1" err="1"/>
            <a:t>kognitiv</a:t>
          </a:r>
          <a:r>
            <a:rPr lang="en-US" sz="1800" b="1"/>
            <a:t> </a:t>
          </a:r>
          <a:r>
            <a:rPr lang="en-US" sz="1800" b="1" err="1"/>
            <a:t>utvikling</a:t>
          </a:r>
          <a:endParaRPr lang="en-US" sz="1800"/>
        </a:p>
      </dgm:t>
    </dgm:pt>
    <dgm:pt modelId="{D0692183-210E-4C05-A9BC-790E58856873}" type="parTrans" cxnId="{8CB44041-09B0-4830-B653-2D196C36EF5D}">
      <dgm:prSet/>
      <dgm:spPr/>
      <dgm:t>
        <a:bodyPr/>
        <a:lstStyle/>
        <a:p>
          <a:endParaRPr lang="en-US"/>
        </a:p>
      </dgm:t>
    </dgm:pt>
    <dgm:pt modelId="{A8A59B62-6449-4994-A045-B931C4CD495B}" type="sibTrans" cxnId="{8CB44041-09B0-4830-B653-2D196C36EF5D}">
      <dgm:prSet/>
      <dgm:spPr/>
      <dgm:t>
        <a:bodyPr/>
        <a:lstStyle/>
        <a:p>
          <a:endParaRPr lang="en-US"/>
        </a:p>
      </dgm:t>
    </dgm:pt>
    <dgm:pt modelId="{E07D79DB-6182-4CAD-804A-590B1CE6C800}">
      <dgm:prSet custT="1"/>
      <dgm:spPr/>
      <dgm:t>
        <a:bodyPr/>
        <a:lstStyle/>
        <a:p>
          <a:r>
            <a:rPr lang="en-US" sz="1800" err="1"/>
            <a:t>Lesing</a:t>
          </a:r>
          <a:r>
            <a:rPr lang="en-US" sz="1800"/>
            <a:t> </a:t>
          </a:r>
          <a:r>
            <a:rPr lang="en-US" sz="1800" err="1"/>
            <a:t>stimulerer</a:t>
          </a:r>
          <a:r>
            <a:rPr lang="en-US" sz="1800"/>
            <a:t> </a:t>
          </a:r>
          <a:r>
            <a:rPr lang="en-US" sz="1800" err="1"/>
            <a:t>hjernen</a:t>
          </a:r>
          <a:r>
            <a:rPr lang="en-US" sz="1800"/>
            <a:t>, </a:t>
          </a:r>
          <a:r>
            <a:rPr lang="en-US" sz="1800" err="1"/>
            <a:t>hukommelsen</a:t>
          </a:r>
          <a:r>
            <a:rPr lang="en-US" sz="1800"/>
            <a:t> og </a:t>
          </a:r>
          <a:r>
            <a:rPr lang="en-US" sz="1800" err="1"/>
            <a:t>evnen</a:t>
          </a:r>
          <a:r>
            <a:rPr lang="en-US" sz="1800"/>
            <a:t> </a:t>
          </a:r>
          <a:r>
            <a:rPr lang="en-US" sz="1800" err="1"/>
            <a:t>til</a:t>
          </a:r>
          <a:r>
            <a:rPr lang="en-US" sz="1800"/>
            <a:t> å </a:t>
          </a:r>
          <a:r>
            <a:rPr lang="en-US" sz="1800" err="1"/>
            <a:t>lære</a:t>
          </a:r>
          <a:r>
            <a:rPr lang="en-US" sz="1800"/>
            <a:t> nye ting – </a:t>
          </a:r>
          <a:r>
            <a:rPr lang="en-US" sz="1800" err="1"/>
            <a:t>grunnleggende</a:t>
          </a:r>
          <a:r>
            <a:rPr lang="en-US" sz="1800"/>
            <a:t> </a:t>
          </a:r>
          <a:r>
            <a:rPr lang="en-US" sz="1800" err="1"/>
            <a:t>byggesteiner</a:t>
          </a:r>
          <a:r>
            <a:rPr lang="en-US" sz="1800"/>
            <a:t> for all </a:t>
          </a:r>
          <a:r>
            <a:rPr lang="en-US" sz="1800" err="1"/>
            <a:t>videre</a:t>
          </a:r>
          <a:r>
            <a:rPr lang="en-US" sz="1800"/>
            <a:t> </a:t>
          </a:r>
          <a:r>
            <a:rPr lang="en-US" sz="1800" err="1"/>
            <a:t>læring</a:t>
          </a:r>
          <a:r>
            <a:rPr lang="en-US" sz="1800"/>
            <a:t>.</a:t>
          </a:r>
        </a:p>
      </dgm:t>
    </dgm:pt>
    <dgm:pt modelId="{6C0EF743-6FAF-4852-B733-1E6E6C931419}" type="parTrans" cxnId="{F678CFD8-8ACB-4F6F-960C-110F07C41C15}">
      <dgm:prSet/>
      <dgm:spPr/>
      <dgm:t>
        <a:bodyPr/>
        <a:lstStyle/>
        <a:p>
          <a:endParaRPr lang="en-US"/>
        </a:p>
      </dgm:t>
    </dgm:pt>
    <dgm:pt modelId="{D75AD172-9325-4E30-ABAB-52ACBE08F434}" type="sibTrans" cxnId="{F678CFD8-8ACB-4F6F-960C-110F07C41C15}">
      <dgm:prSet/>
      <dgm:spPr/>
      <dgm:t>
        <a:bodyPr/>
        <a:lstStyle/>
        <a:p>
          <a:endParaRPr lang="en-US"/>
        </a:p>
      </dgm:t>
    </dgm:pt>
    <dgm:pt modelId="{34DF0592-0BAA-46D2-BE38-6702DB1E0554}">
      <dgm:prSet custT="1"/>
      <dgm:spPr/>
      <dgm:t>
        <a:bodyPr/>
        <a:lstStyle/>
        <a:p>
          <a:r>
            <a:rPr lang="en-US" sz="1800" b="1"/>
            <a:t>3. </a:t>
          </a:r>
          <a:r>
            <a:rPr lang="en-US" sz="1800" b="1" err="1"/>
            <a:t>Forstå</a:t>
          </a:r>
          <a:r>
            <a:rPr lang="en-US" sz="1800" b="1"/>
            <a:t> </a:t>
          </a:r>
          <a:r>
            <a:rPr lang="en-US" sz="1800" b="1" err="1"/>
            <a:t>sammenhenger</a:t>
          </a:r>
          <a:r>
            <a:rPr lang="en-US" sz="1800" b="1"/>
            <a:t> og </a:t>
          </a:r>
          <a:r>
            <a:rPr lang="en-US" sz="1800" b="1" err="1"/>
            <a:t>årsak</a:t>
          </a:r>
          <a:r>
            <a:rPr lang="en-US" sz="1800" b="1"/>
            <a:t>–</a:t>
          </a:r>
          <a:r>
            <a:rPr lang="en-US" sz="1800" b="1" err="1"/>
            <a:t>virkning</a:t>
          </a:r>
          <a:endParaRPr lang="en-US" sz="1800"/>
        </a:p>
      </dgm:t>
    </dgm:pt>
    <dgm:pt modelId="{7F2F05B5-C026-487A-BD54-0A7EABB75E03}" type="parTrans" cxnId="{EF2A3F1A-E8E9-474C-B830-9E892C5781AF}">
      <dgm:prSet/>
      <dgm:spPr/>
      <dgm:t>
        <a:bodyPr/>
        <a:lstStyle/>
        <a:p>
          <a:endParaRPr lang="en-US"/>
        </a:p>
      </dgm:t>
    </dgm:pt>
    <dgm:pt modelId="{DBA3A090-C75B-43A4-8FE1-362193FCCE46}" type="sibTrans" cxnId="{EF2A3F1A-E8E9-474C-B830-9E892C5781AF}">
      <dgm:prSet/>
      <dgm:spPr/>
      <dgm:t>
        <a:bodyPr/>
        <a:lstStyle/>
        <a:p>
          <a:endParaRPr lang="en-US"/>
        </a:p>
      </dgm:t>
    </dgm:pt>
    <dgm:pt modelId="{37126F10-A8FB-4649-BA32-2F5C701A0A33}">
      <dgm:prSet custT="1"/>
      <dgm:spPr/>
      <dgm:t>
        <a:bodyPr/>
        <a:lstStyle/>
        <a:p>
          <a:r>
            <a:rPr lang="en-US" sz="1600" err="1"/>
            <a:t>Gjennom</a:t>
          </a:r>
          <a:r>
            <a:rPr lang="en-US" sz="1600"/>
            <a:t> </a:t>
          </a:r>
          <a:r>
            <a:rPr lang="en-US" sz="1600" err="1"/>
            <a:t>historier</a:t>
          </a:r>
          <a:r>
            <a:rPr lang="en-US" sz="1600"/>
            <a:t> </a:t>
          </a:r>
          <a:r>
            <a:rPr lang="en-US" sz="1600" err="1"/>
            <a:t>lærer</a:t>
          </a:r>
          <a:r>
            <a:rPr lang="en-US" sz="1600"/>
            <a:t> barn å se </a:t>
          </a:r>
          <a:r>
            <a:rPr lang="en-US" sz="1600" err="1"/>
            <a:t>hvordan</a:t>
          </a:r>
          <a:r>
            <a:rPr lang="en-US" sz="1600"/>
            <a:t> </a:t>
          </a:r>
          <a:r>
            <a:rPr lang="en-US" sz="1600" err="1"/>
            <a:t>handlinger</a:t>
          </a:r>
          <a:r>
            <a:rPr lang="en-US" sz="1600"/>
            <a:t> </a:t>
          </a:r>
          <a:r>
            <a:rPr lang="en-US" sz="1600" err="1"/>
            <a:t>henger</a:t>
          </a:r>
          <a:r>
            <a:rPr lang="en-US" sz="1600"/>
            <a:t> </a:t>
          </a:r>
          <a:r>
            <a:rPr lang="en-US" sz="1600" err="1"/>
            <a:t>sammen</a:t>
          </a:r>
          <a:r>
            <a:rPr lang="en-US" sz="1600"/>
            <a:t>, og </a:t>
          </a:r>
          <a:r>
            <a:rPr lang="en-US" sz="1600" err="1"/>
            <a:t>hvordan</a:t>
          </a:r>
          <a:r>
            <a:rPr lang="en-US" sz="1600"/>
            <a:t> </a:t>
          </a:r>
          <a:r>
            <a:rPr lang="en-US" sz="1600" err="1"/>
            <a:t>valg</a:t>
          </a:r>
          <a:r>
            <a:rPr lang="en-US" sz="1600"/>
            <a:t> </a:t>
          </a:r>
          <a:r>
            <a:rPr lang="en-US" sz="1600" err="1"/>
            <a:t>får</a:t>
          </a:r>
          <a:r>
            <a:rPr lang="en-US" sz="1600"/>
            <a:t> </a:t>
          </a:r>
          <a:r>
            <a:rPr lang="en-US" sz="1600" err="1"/>
            <a:t>konsekvenser</a:t>
          </a:r>
          <a:r>
            <a:rPr lang="en-US" sz="1400"/>
            <a:t>.</a:t>
          </a:r>
        </a:p>
      </dgm:t>
    </dgm:pt>
    <dgm:pt modelId="{7934740C-C907-4C3B-95F8-8684F8791646}" type="parTrans" cxnId="{95AA159B-AE1E-4D96-A80F-0E0A75098AE9}">
      <dgm:prSet/>
      <dgm:spPr/>
      <dgm:t>
        <a:bodyPr/>
        <a:lstStyle/>
        <a:p>
          <a:endParaRPr lang="en-US"/>
        </a:p>
      </dgm:t>
    </dgm:pt>
    <dgm:pt modelId="{35A90A69-7486-488F-A83E-D2EC1A010B43}" type="sibTrans" cxnId="{95AA159B-AE1E-4D96-A80F-0E0A75098AE9}">
      <dgm:prSet/>
      <dgm:spPr/>
      <dgm:t>
        <a:bodyPr/>
        <a:lstStyle/>
        <a:p>
          <a:endParaRPr lang="en-US"/>
        </a:p>
      </dgm:t>
    </dgm:pt>
    <dgm:pt modelId="{59EC5AF5-C92D-4F13-9029-6ECBFF2205A3}">
      <dgm:prSet custT="1"/>
      <dgm:spPr/>
      <dgm:t>
        <a:bodyPr/>
        <a:lstStyle/>
        <a:p>
          <a:r>
            <a:rPr lang="en-US" sz="1800" b="1"/>
            <a:t>4. </a:t>
          </a:r>
          <a:r>
            <a:rPr lang="en-US" sz="1800" b="1" err="1"/>
            <a:t>Økt</a:t>
          </a:r>
          <a:r>
            <a:rPr lang="en-US" sz="1800" b="1"/>
            <a:t> </a:t>
          </a:r>
          <a:r>
            <a:rPr lang="en-US" sz="1800" b="1" err="1"/>
            <a:t>konsentrasjon</a:t>
          </a:r>
          <a:r>
            <a:rPr lang="en-US" sz="1800" b="1"/>
            <a:t> og </a:t>
          </a:r>
          <a:r>
            <a:rPr lang="en-US" sz="1800" b="1" err="1"/>
            <a:t>fokus</a:t>
          </a:r>
          <a:endParaRPr lang="en-US" sz="1800"/>
        </a:p>
      </dgm:t>
    </dgm:pt>
    <dgm:pt modelId="{858754BC-12C1-47B5-9470-D63D1A550C7B}" type="parTrans" cxnId="{AE66E350-BEDB-4918-AA07-C00ACA758594}">
      <dgm:prSet/>
      <dgm:spPr/>
      <dgm:t>
        <a:bodyPr/>
        <a:lstStyle/>
        <a:p>
          <a:endParaRPr lang="en-US"/>
        </a:p>
      </dgm:t>
    </dgm:pt>
    <dgm:pt modelId="{9B49050D-0854-4574-A913-56F3D2BA9732}" type="sibTrans" cxnId="{AE66E350-BEDB-4918-AA07-C00ACA758594}">
      <dgm:prSet/>
      <dgm:spPr/>
      <dgm:t>
        <a:bodyPr/>
        <a:lstStyle/>
        <a:p>
          <a:endParaRPr lang="en-US"/>
        </a:p>
      </dgm:t>
    </dgm:pt>
    <dgm:pt modelId="{C9AF1170-6979-4247-A287-4D252914306D}">
      <dgm:prSet custT="1"/>
      <dgm:spPr/>
      <dgm:t>
        <a:bodyPr/>
        <a:lstStyle/>
        <a:p>
          <a:r>
            <a:rPr lang="en-US" sz="1800">
              <a:latin typeface="+mn-lt"/>
            </a:rPr>
            <a:t>Å </a:t>
          </a:r>
          <a:r>
            <a:rPr lang="en-US" sz="1800" err="1">
              <a:latin typeface="+mn-lt"/>
            </a:rPr>
            <a:t>lytte</a:t>
          </a:r>
          <a:r>
            <a:rPr lang="en-US" sz="1800">
              <a:latin typeface="+mn-lt"/>
            </a:rPr>
            <a:t> </a:t>
          </a:r>
          <a:r>
            <a:rPr lang="en-US" sz="1800" err="1">
              <a:latin typeface="+mn-lt"/>
            </a:rPr>
            <a:t>til</a:t>
          </a:r>
          <a:r>
            <a:rPr lang="en-US" sz="1800">
              <a:latin typeface="+mn-lt"/>
            </a:rPr>
            <a:t> </a:t>
          </a:r>
          <a:r>
            <a:rPr lang="en-US" sz="1800" err="1">
              <a:latin typeface="+mn-lt"/>
            </a:rPr>
            <a:t>en</a:t>
          </a:r>
          <a:r>
            <a:rPr lang="en-US" sz="1800">
              <a:latin typeface="+mn-lt"/>
            </a:rPr>
            <a:t> bok </a:t>
          </a:r>
          <a:r>
            <a:rPr lang="en-US" sz="1800" err="1">
              <a:latin typeface="+mn-lt"/>
            </a:rPr>
            <a:t>trener</a:t>
          </a:r>
          <a:r>
            <a:rPr lang="en-US" sz="1800">
              <a:latin typeface="+mn-lt"/>
            </a:rPr>
            <a:t> </a:t>
          </a:r>
          <a:r>
            <a:rPr lang="en-US" sz="1800" err="1">
              <a:latin typeface="+mn-lt"/>
            </a:rPr>
            <a:t>evnen</a:t>
          </a:r>
          <a:r>
            <a:rPr lang="en-US" sz="1800">
              <a:latin typeface="+mn-lt"/>
            </a:rPr>
            <a:t> </a:t>
          </a:r>
          <a:r>
            <a:rPr lang="en-US" sz="1800" err="1">
              <a:latin typeface="+mn-lt"/>
            </a:rPr>
            <a:t>til</a:t>
          </a:r>
          <a:r>
            <a:rPr lang="en-US" sz="1800">
              <a:latin typeface="+mn-lt"/>
            </a:rPr>
            <a:t> å </a:t>
          </a:r>
          <a:r>
            <a:rPr lang="en-US" sz="1800" err="1">
              <a:latin typeface="+mn-lt"/>
            </a:rPr>
            <a:t>sitte</a:t>
          </a:r>
          <a:r>
            <a:rPr lang="en-US" sz="1800">
              <a:latin typeface="+mn-lt"/>
            </a:rPr>
            <a:t> </a:t>
          </a:r>
          <a:r>
            <a:rPr lang="en-US" sz="1800" err="1">
              <a:latin typeface="+mn-lt"/>
            </a:rPr>
            <a:t>stille</a:t>
          </a:r>
          <a:r>
            <a:rPr lang="en-US" sz="1800">
              <a:latin typeface="+mn-lt"/>
            </a:rPr>
            <a:t>, </a:t>
          </a:r>
          <a:r>
            <a:rPr lang="en-US" sz="1800" err="1">
              <a:latin typeface="+mn-lt"/>
            </a:rPr>
            <a:t>følge</a:t>
          </a:r>
          <a:r>
            <a:rPr lang="en-US" sz="1800">
              <a:latin typeface="+mn-lt"/>
            </a:rPr>
            <a:t> </a:t>
          </a:r>
          <a:r>
            <a:rPr lang="en-US" sz="1800" err="1">
              <a:latin typeface="+mn-lt"/>
            </a:rPr>
            <a:t>en</a:t>
          </a:r>
          <a:r>
            <a:rPr lang="en-US" sz="1800">
              <a:latin typeface="+mn-lt"/>
            </a:rPr>
            <a:t> </a:t>
          </a:r>
          <a:r>
            <a:rPr lang="en-US" sz="1800" err="1">
              <a:latin typeface="+mn-lt"/>
            </a:rPr>
            <a:t>fortelling</a:t>
          </a:r>
          <a:r>
            <a:rPr lang="en-US" sz="1800">
              <a:latin typeface="+mn-lt"/>
            </a:rPr>
            <a:t> og </a:t>
          </a:r>
          <a:r>
            <a:rPr lang="en-US" sz="1800" err="1">
              <a:latin typeface="+mn-lt"/>
            </a:rPr>
            <a:t>holde</a:t>
          </a:r>
          <a:r>
            <a:rPr lang="en-US" sz="1800">
              <a:latin typeface="+mn-lt"/>
            </a:rPr>
            <a:t> </a:t>
          </a:r>
          <a:r>
            <a:rPr lang="en-US" sz="1800" err="1">
              <a:latin typeface="+mn-lt"/>
            </a:rPr>
            <a:t>oppmerksomheten</a:t>
          </a:r>
          <a:r>
            <a:rPr lang="en-US" sz="1800">
              <a:latin typeface="+mn-lt"/>
            </a:rPr>
            <a:t> over </a:t>
          </a:r>
          <a:r>
            <a:rPr lang="en-US" sz="1800" err="1">
              <a:latin typeface="+mn-lt"/>
            </a:rPr>
            <a:t>tid</a:t>
          </a:r>
          <a:r>
            <a:rPr lang="en-US" sz="1800">
              <a:latin typeface="+mn-lt"/>
            </a:rPr>
            <a:t>.</a:t>
          </a:r>
        </a:p>
      </dgm:t>
    </dgm:pt>
    <dgm:pt modelId="{AB360759-1E24-4851-B06D-4130A4520CC3}" type="parTrans" cxnId="{73A1C6F0-FE62-41E8-99D3-50DE61D52DEF}">
      <dgm:prSet/>
      <dgm:spPr/>
      <dgm:t>
        <a:bodyPr/>
        <a:lstStyle/>
        <a:p>
          <a:endParaRPr lang="en-US"/>
        </a:p>
      </dgm:t>
    </dgm:pt>
    <dgm:pt modelId="{6B67024B-3DA1-465C-ADD1-5725C5DFD5F6}" type="sibTrans" cxnId="{73A1C6F0-FE62-41E8-99D3-50DE61D52DEF}">
      <dgm:prSet/>
      <dgm:spPr/>
      <dgm:t>
        <a:bodyPr/>
        <a:lstStyle/>
        <a:p>
          <a:endParaRPr lang="en-US"/>
        </a:p>
      </dgm:t>
    </dgm:pt>
    <dgm:pt modelId="{564B9BFD-3F23-46B7-8793-5D36A879A9CF}">
      <dgm:prSet custT="1"/>
      <dgm:spPr/>
      <dgm:t>
        <a:bodyPr/>
        <a:lstStyle/>
        <a:p>
          <a:r>
            <a:rPr lang="en-US" sz="1400" b="1"/>
            <a:t>5</a:t>
          </a:r>
          <a:r>
            <a:rPr lang="en-US" sz="1800" b="1"/>
            <a:t>. </a:t>
          </a:r>
          <a:r>
            <a:rPr lang="en-US" sz="1800" b="1" err="1"/>
            <a:t>Kreativitet</a:t>
          </a:r>
          <a:r>
            <a:rPr lang="en-US" sz="1800" b="1"/>
            <a:t> og </a:t>
          </a:r>
          <a:r>
            <a:rPr lang="en-US" sz="1800" b="1" err="1"/>
            <a:t>fantasi</a:t>
          </a:r>
          <a:endParaRPr lang="en-US" sz="1400"/>
        </a:p>
      </dgm:t>
    </dgm:pt>
    <dgm:pt modelId="{4FB277CA-8812-4C11-849F-44D8890A8A9B}" type="parTrans" cxnId="{8F4D162A-5CB9-48A4-A265-88E12F1CE109}">
      <dgm:prSet/>
      <dgm:spPr/>
      <dgm:t>
        <a:bodyPr/>
        <a:lstStyle/>
        <a:p>
          <a:endParaRPr lang="en-US"/>
        </a:p>
      </dgm:t>
    </dgm:pt>
    <dgm:pt modelId="{D9519589-EFC8-4B35-928F-FD2BC5E1DD11}" type="sibTrans" cxnId="{8F4D162A-5CB9-48A4-A265-88E12F1CE109}">
      <dgm:prSet/>
      <dgm:spPr/>
      <dgm:t>
        <a:bodyPr/>
        <a:lstStyle/>
        <a:p>
          <a:endParaRPr lang="en-US"/>
        </a:p>
      </dgm:t>
    </dgm:pt>
    <dgm:pt modelId="{79CFE7CD-D563-4888-9269-BFE725788F2C}">
      <dgm:prSet custT="1"/>
      <dgm:spPr/>
      <dgm:t>
        <a:bodyPr/>
        <a:lstStyle/>
        <a:p>
          <a:r>
            <a:rPr lang="en-US" sz="1800" err="1"/>
            <a:t>Bøker</a:t>
          </a:r>
          <a:r>
            <a:rPr lang="en-US" sz="1800"/>
            <a:t> </a:t>
          </a:r>
          <a:r>
            <a:rPr lang="en-US" sz="1800" err="1"/>
            <a:t>åpner</a:t>
          </a:r>
          <a:r>
            <a:rPr lang="en-US" sz="1800"/>
            <a:t> </a:t>
          </a:r>
          <a:r>
            <a:rPr lang="en-US" sz="1800" err="1"/>
            <a:t>dører</a:t>
          </a:r>
          <a:r>
            <a:rPr lang="en-US" sz="1800"/>
            <a:t> </a:t>
          </a:r>
          <a:r>
            <a:rPr lang="en-US" sz="1800" err="1"/>
            <a:t>til</a:t>
          </a:r>
          <a:r>
            <a:rPr lang="en-US" sz="1800"/>
            <a:t> nye </a:t>
          </a:r>
          <a:r>
            <a:rPr lang="en-US" sz="1800" err="1"/>
            <a:t>verdener</a:t>
          </a:r>
          <a:r>
            <a:rPr lang="en-US" sz="1800"/>
            <a:t> og lar </a:t>
          </a:r>
          <a:r>
            <a:rPr lang="en-US" sz="1800" err="1"/>
            <a:t>barna</a:t>
          </a:r>
          <a:r>
            <a:rPr lang="en-US" sz="1800"/>
            <a:t> </a:t>
          </a:r>
          <a:r>
            <a:rPr lang="en-US" sz="1800" err="1"/>
            <a:t>utvikle</a:t>
          </a:r>
          <a:r>
            <a:rPr lang="en-US" sz="1800"/>
            <a:t> </a:t>
          </a:r>
          <a:r>
            <a:rPr lang="en-US" sz="1800" err="1"/>
            <a:t>egen</a:t>
          </a:r>
          <a:r>
            <a:rPr lang="en-US" sz="1800"/>
            <a:t> </a:t>
          </a:r>
          <a:r>
            <a:rPr lang="en-US" sz="1800" err="1"/>
            <a:t>fantasi</a:t>
          </a:r>
          <a:r>
            <a:rPr lang="en-US" sz="1800"/>
            <a:t> </a:t>
          </a:r>
        </a:p>
      </dgm:t>
    </dgm:pt>
    <dgm:pt modelId="{A443AA3A-B300-4950-80DD-6189C02D2AB9}" type="parTrans" cxnId="{172D276A-4639-439C-9060-73FFC8FB0671}">
      <dgm:prSet/>
      <dgm:spPr/>
      <dgm:t>
        <a:bodyPr/>
        <a:lstStyle/>
        <a:p>
          <a:endParaRPr lang="en-US"/>
        </a:p>
      </dgm:t>
    </dgm:pt>
    <dgm:pt modelId="{6E7DFE7E-BD94-4026-AA9F-B2F3BF0123AD}" type="sibTrans" cxnId="{172D276A-4639-439C-9060-73FFC8FB0671}">
      <dgm:prSet/>
      <dgm:spPr/>
      <dgm:t>
        <a:bodyPr/>
        <a:lstStyle/>
        <a:p>
          <a:endParaRPr lang="en-US"/>
        </a:p>
      </dgm:t>
    </dgm:pt>
    <dgm:pt modelId="{565B48DF-6697-463A-B572-5991AF5137AF}">
      <dgm:prSet/>
      <dgm:spPr/>
      <dgm:t>
        <a:bodyPr/>
        <a:lstStyle/>
        <a:p>
          <a:pPr rtl="0"/>
          <a:endParaRPr lang="en-US" sz="1100" b="1">
            <a:solidFill>
              <a:schemeClr val="tx1"/>
            </a:solidFill>
            <a:latin typeface="+mn-lt"/>
            <a:ea typeface="Calibri"/>
            <a:cs typeface="Calibri"/>
          </a:endParaRPr>
        </a:p>
      </dgm:t>
    </dgm:pt>
    <dgm:pt modelId="{F1129DAA-A37C-4ED9-91FB-96B8E53E4DD9}" type="parTrans" cxnId="{56480530-9665-486E-A4D7-E8C8CFC4F825}">
      <dgm:prSet/>
      <dgm:spPr/>
      <dgm:t>
        <a:bodyPr/>
        <a:lstStyle/>
        <a:p>
          <a:endParaRPr lang="en-US"/>
        </a:p>
      </dgm:t>
    </dgm:pt>
    <dgm:pt modelId="{3A78959E-4E9E-4953-80AF-358089AC221E}" type="sibTrans" cxnId="{56480530-9665-486E-A4D7-E8C8CFC4F825}">
      <dgm:prSet/>
      <dgm:spPr/>
      <dgm:t>
        <a:bodyPr/>
        <a:lstStyle/>
        <a:p>
          <a:endParaRPr lang="en-US"/>
        </a:p>
      </dgm:t>
    </dgm:pt>
    <dgm:pt modelId="{08518C1C-B0C7-44BB-9349-BE59693F3369}">
      <dgm:prSet phldrT="[Text]" phldr="0"/>
      <dgm:spPr/>
      <dgm:t>
        <a:bodyPr/>
        <a:lstStyle/>
        <a:p>
          <a:endParaRPr lang="en-US" sz="1100" b="0">
            <a:solidFill>
              <a:schemeClr val="tx1"/>
            </a:solidFill>
            <a:latin typeface="+mn-lt"/>
            <a:ea typeface="Calibri"/>
            <a:cs typeface="Calibri"/>
          </a:endParaRPr>
        </a:p>
      </dgm:t>
    </dgm:pt>
    <dgm:pt modelId="{BE3A3F31-9C19-4A33-AAAF-FCDB49A6BECB}" type="parTrans" cxnId="{704F82B2-6BD9-4007-B160-CAF708E11ACF}">
      <dgm:prSet/>
      <dgm:spPr/>
      <dgm:t>
        <a:bodyPr/>
        <a:lstStyle/>
        <a:p>
          <a:endParaRPr lang="nb-NO"/>
        </a:p>
      </dgm:t>
    </dgm:pt>
    <dgm:pt modelId="{93AC693D-C7CB-4D56-9EA0-62345B448380}" type="sibTrans" cxnId="{704F82B2-6BD9-4007-B160-CAF708E11ACF}">
      <dgm:prSet/>
      <dgm:spPr/>
      <dgm:t>
        <a:bodyPr/>
        <a:lstStyle/>
        <a:p>
          <a:endParaRPr lang="nb-NO"/>
        </a:p>
      </dgm:t>
    </dgm:pt>
    <dgm:pt modelId="{996ABE59-4695-486C-B7EE-81643FC8CF42}">
      <dgm:prSet phldrT="[Text]" phldr="0" custT="1"/>
      <dgm:spPr/>
      <dgm:t>
        <a:bodyPr/>
        <a:lstStyle/>
        <a:p>
          <a:pPr rtl="0"/>
          <a:r>
            <a:rPr lang="en-US" sz="2800" b="1">
              <a:latin typeface="Arial Black" panose="020B0A04020102020204" pitchFamily="34" charset="0"/>
            </a:rPr>
            <a:t>10 </a:t>
          </a:r>
          <a:r>
            <a:rPr lang="en-US" sz="2800" b="1" err="1">
              <a:latin typeface="Arial Black" panose="020B0A04020102020204" pitchFamily="34" charset="0"/>
            </a:rPr>
            <a:t>grunner</a:t>
          </a:r>
          <a:r>
            <a:rPr lang="en-US" sz="2800" b="1">
              <a:latin typeface="Arial Black" panose="020B0A04020102020204" pitchFamily="34" charset="0"/>
            </a:rPr>
            <a:t> for å lese med </a:t>
          </a:r>
          <a:r>
            <a:rPr lang="en-US" sz="2800" b="1" err="1">
              <a:latin typeface="Arial Black" panose="020B0A04020102020204" pitchFamily="34" charset="0"/>
            </a:rPr>
            <a:t>barna</a:t>
          </a:r>
          <a:endParaRPr lang="en-US" sz="2800" b="1">
            <a:latin typeface="Arial Black" panose="020B0A04020102020204" pitchFamily="34" charset="0"/>
          </a:endParaRPr>
        </a:p>
        <a:p>
          <a:pPr rtl="0"/>
          <a:endParaRPr lang="en-US" sz="2800" b="1">
            <a:latin typeface="Arial Black" panose="020B0A04020102020204" pitchFamily="34" charset="0"/>
          </a:endParaRPr>
        </a:p>
      </dgm:t>
    </dgm:pt>
    <dgm:pt modelId="{43026727-EE43-4BA0-860F-3239F05FB5C8}" type="parTrans" cxnId="{E8A1DE99-D9CA-4522-837B-7B0E14C54604}">
      <dgm:prSet/>
      <dgm:spPr/>
      <dgm:t>
        <a:bodyPr/>
        <a:lstStyle/>
        <a:p>
          <a:endParaRPr lang="nb-NO"/>
        </a:p>
      </dgm:t>
    </dgm:pt>
    <dgm:pt modelId="{70A2053E-D0F1-4B08-94B9-E86B09FC8D95}" type="sibTrans" cxnId="{E8A1DE99-D9CA-4522-837B-7B0E14C54604}">
      <dgm:prSet/>
      <dgm:spPr/>
      <dgm:t>
        <a:bodyPr/>
        <a:lstStyle/>
        <a:p>
          <a:endParaRPr lang="nb-NO"/>
        </a:p>
      </dgm:t>
    </dgm:pt>
    <dgm:pt modelId="{5190E3F2-58EA-48A7-B095-9475858E6ACC}" type="pres">
      <dgm:prSet presAssocID="{9B3776DA-0448-479F-9F40-6C866491E72A}" presName="vert0" presStyleCnt="0">
        <dgm:presLayoutVars>
          <dgm:dir/>
          <dgm:animOne val="branch"/>
          <dgm:animLvl val="lvl"/>
        </dgm:presLayoutVars>
      </dgm:prSet>
      <dgm:spPr/>
    </dgm:pt>
    <dgm:pt modelId="{DB5F67DD-22B9-4047-B033-A1A3A837DE73}" type="pres">
      <dgm:prSet presAssocID="{996ABE59-4695-486C-B7EE-81643FC8CF42}" presName="thickLine" presStyleLbl="alignNode1" presStyleIdx="0" presStyleCnt="13"/>
      <dgm:spPr/>
    </dgm:pt>
    <dgm:pt modelId="{1FADFED4-46A6-4A69-AF3F-3326C4511937}" type="pres">
      <dgm:prSet presAssocID="{996ABE59-4695-486C-B7EE-81643FC8CF42}" presName="horz1" presStyleCnt="0"/>
      <dgm:spPr/>
    </dgm:pt>
    <dgm:pt modelId="{0D514041-710F-4D73-B77A-8B5F41870A82}" type="pres">
      <dgm:prSet presAssocID="{996ABE59-4695-486C-B7EE-81643FC8CF42}" presName="tx1" presStyleLbl="revTx" presStyleIdx="0" presStyleCnt="13"/>
      <dgm:spPr/>
    </dgm:pt>
    <dgm:pt modelId="{8AD690A6-454A-4BD4-B66A-ACF906988110}" type="pres">
      <dgm:prSet presAssocID="{996ABE59-4695-486C-B7EE-81643FC8CF42}" presName="vert1" presStyleCnt="0"/>
      <dgm:spPr/>
    </dgm:pt>
    <dgm:pt modelId="{93B51E4E-6D02-4DFF-9E9B-75C1C0BA653F}" type="pres">
      <dgm:prSet presAssocID="{FADBE340-D9D6-4E82-B397-C0C90B9D56FE}" presName="thickLine" presStyleLbl="alignNode1" presStyleIdx="1" presStyleCnt="13"/>
      <dgm:spPr/>
    </dgm:pt>
    <dgm:pt modelId="{3F50DA9C-A317-40A0-B6A2-54ED8CA58178}" type="pres">
      <dgm:prSet presAssocID="{FADBE340-D9D6-4E82-B397-C0C90B9D56FE}" presName="horz1" presStyleCnt="0"/>
      <dgm:spPr/>
    </dgm:pt>
    <dgm:pt modelId="{432D8A72-E766-47E7-88A3-EE5476D8B579}" type="pres">
      <dgm:prSet presAssocID="{FADBE340-D9D6-4E82-B397-C0C90B9D56FE}" presName="tx1" presStyleLbl="revTx" presStyleIdx="1" presStyleCnt="13"/>
      <dgm:spPr/>
    </dgm:pt>
    <dgm:pt modelId="{40B626E8-74DA-47D7-8D56-D58B7B43BEBF}" type="pres">
      <dgm:prSet presAssocID="{FADBE340-D9D6-4E82-B397-C0C90B9D56FE}" presName="vert1" presStyleCnt="0"/>
      <dgm:spPr/>
    </dgm:pt>
    <dgm:pt modelId="{137BB9B2-B536-47E2-8EAA-68F7D13E20F1}" type="pres">
      <dgm:prSet presAssocID="{CBF93778-54D4-46FD-A4F1-75ADB37282CB}" presName="thickLine" presStyleLbl="alignNode1" presStyleIdx="2" presStyleCnt="13"/>
      <dgm:spPr/>
    </dgm:pt>
    <dgm:pt modelId="{13425F20-1681-4CEF-97CA-6C69368ECA47}" type="pres">
      <dgm:prSet presAssocID="{CBF93778-54D4-46FD-A4F1-75ADB37282CB}" presName="horz1" presStyleCnt="0"/>
      <dgm:spPr/>
    </dgm:pt>
    <dgm:pt modelId="{70A4221B-ADEA-4E2B-9A03-9A03DBEC749F}" type="pres">
      <dgm:prSet presAssocID="{CBF93778-54D4-46FD-A4F1-75ADB37282CB}" presName="tx1" presStyleLbl="revTx" presStyleIdx="2" presStyleCnt="13"/>
      <dgm:spPr/>
    </dgm:pt>
    <dgm:pt modelId="{08B0E4CC-1B28-4A33-944B-F7DA9D95E624}" type="pres">
      <dgm:prSet presAssocID="{CBF93778-54D4-46FD-A4F1-75ADB37282CB}" presName="vert1" presStyleCnt="0"/>
      <dgm:spPr/>
    </dgm:pt>
    <dgm:pt modelId="{014355FC-AF7E-45B7-AED5-33F56866452A}" type="pres">
      <dgm:prSet presAssocID="{2BAF07A0-5F92-49BD-9F50-1C4D19335E85}" presName="thickLine" presStyleLbl="alignNode1" presStyleIdx="3" presStyleCnt="13"/>
      <dgm:spPr/>
    </dgm:pt>
    <dgm:pt modelId="{E3A24507-0EC2-4FDB-8FC0-980F286AAEE0}" type="pres">
      <dgm:prSet presAssocID="{2BAF07A0-5F92-49BD-9F50-1C4D19335E85}" presName="horz1" presStyleCnt="0"/>
      <dgm:spPr/>
    </dgm:pt>
    <dgm:pt modelId="{35841C81-7889-430F-B53D-0B5B2EBECCE3}" type="pres">
      <dgm:prSet presAssocID="{2BAF07A0-5F92-49BD-9F50-1C4D19335E85}" presName="tx1" presStyleLbl="revTx" presStyleIdx="3" presStyleCnt="13"/>
      <dgm:spPr/>
    </dgm:pt>
    <dgm:pt modelId="{4B0CB920-3663-44A7-BA7C-14BEE5E5B744}" type="pres">
      <dgm:prSet presAssocID="{2BAF07A0-5F92-49BD-9F50-1C4D19335E85}" presName="vert1" presStyleCnt="0"/>
      <dgm:spPr/>
    </dgm:pt>
    <dgm:pt modelId="{C5C18289-8BF8-4914-866A-608543DF1326}" type="pres">
      <dgm:prSet presAssocID="{E07D79DB-6182-4CAD-804A-590B1CE6C800}" presName="thickLine" presStyleLbl="alignNode1" presStyleIdx="4" presStyleCnt="13"/>
      <dgm:spPr/>
    </dgm:pt>
    <dgm:pt modelId="{99284139-C4E4-4B8B-9AB2-1ACC56A282EC}" type="pres">
      <dgm:prSet presAssocID="{E07D79DB-6182-4CAD-804A-590B1CE6C800}" presName="horz1" presStyleCnt="0"/>
      <dgm:spPr/>
    </dgm:pt>
    <dgm:pt modelId="{123991C6-B97E-4FF2-863F-9266806148CE}" type="pres">
      <dgm:prSet presAssocID="{E07D79DB-6182-4CAD-804A-590B1CE6C800}" presName="tx1" presStyleLbl="revTx" presStyleIdx="4" presStyleCnt="13"/>
      <dgm:spPr/>
    </dgm:pt>
    <dgm:pt modelId="{61571589-D127-4586-A14A-0D039EC8951E}" type="pres">
      <dgm:prSet presAssocID="{E07D79DB-6182-4CAD-804A-590B1CE6C800}" presName="vert1" presStyleCnt="0"/>
      <dgm:spPr/>
    </dgm:pt>
    <dgm:pt modelId="{3C124D1B-DF33-4B20-B4F2-B90009687D61}" type="pres">
      <dgm:prSet presAssocID="{34DF0592-0BAA-46D2-BE38-6702DB1E0554}" presName="thickLine" presStyleLbl="alignNode1" presStyleIdx="5" presStyleCnt="13"/>
      <dgm:spPr/>
    </dgm:pt>
    <dgm:pt modelId="{2FCDAE13-A063-4428-B1EA-8300FD1A3D2E}" type="pres">
      <dgm:prSet presAssocID="{34DF0592-0BAA-46D2-BE38-6702DB1E0554}" presName="horz1" presStyleCnt="0"/>
      <dgm:spPr/>
    </dgm:pt>
    <dgm:pt modelId="{14CB9394-15CE-4524-9875-7D759C91A548}" type="pres">
      <dgm:prSet presAssocID="{34DF0592-0BAA-46D2-BE38-6702DB1E0554}" presName="tx1" presStyleLbl="revTx" presStyleIdx="5" presStyleCnt="13"/>
      <dgm:spPr/>
    </dgm:pt>
    <dgm:pt modelId="{C202B3F0-0DDE-4845-9840-64C2A5764EFF}" type="pres">
      <dgm:prSet presAssocID="{34DF0592-0BAA-46D2-BE38-6702DB1E0554}" presName="vert1" presStyleCnt="0"/>
      <dgm:spPr/>
    </dgm:pt>
    <dgm:pt modelId="{AC334EB4-F899-481D-80CE-60C013A4F26A}" type="pres">
      <dgm:prSet presAssocID="{37126F10-A8FB-4649-BA32-2F5C701A0A33}" presName="thickLine" presStyleLbl="alignNode1" presStyleIdx="6" presStyleCnt="13"/>
      <dgm:spPr/>
    </dgm:pt>
    <dgm:pt modelId="{4EB1145A-AB52-4C91-B0F1-E6C760C140BD}" type="pres">
      <dgm:prSet presAssocID="{37126F10-A8FB-4649-BA32-2F5C701A0A33}" presName="horz1" presStyleCnt="0"/>
      <dgm:spPr/>
    </dgm:pt>
    <dgm:pt modelId="{9A7C182B-D23A-4498-89BD-308D4F59DF3B}" type="pres">
      <dgm:prSet presAssocID="{37126F10-A8FB-4649-BA32-2F5C701A0A33}" presName="tx1" presStyleLbl="revTx" presStyleIdx="6" presStyleCnt="13"/>
      <dgm:spPr/>
    </dgm:pt>
    <dgm:pt modelId="{41C2DE48-D716-43F0-A727-9F6DA98E42C4}" type="pres">
      <dgm:prSet presAssocID="{37126F10-A8FB-4649-BA32-2F5C701A0A33}" presName="vert1" presStyleCnt="0"/>
      <dgm:spPr/>
    </dgm:pt>
    <dgm:pt modelId="{AD335ABF-AF21-487E-968F-471B26CC8327}" type="pres">
      <dgm:prSet presAssocID="{59EC5AF5-C92D-4F13-9029-6ECBFF2205A3}" presName="thickLine" presStyleLbl="alignNode1" presStyleIdx="7" presStyleCnt="13"/>
      <dgm:spPr/>
    </dgm:pt>
    <dgm:pt modelId="{7F205850-B6AD-469B-8FE2-268F7886559E}" type="pres">
      <dgm:prSet presAssocID="{59EC5AF5-C92D-4F13-9029-6ECBFF2205A3}" presName="horz1" presStyleCnt="0"/>
      <dgm:spPr/>
    </dgm:pt>
    <dgm:pt modelId="{44087C7A-5D5A-4B4A-9F5B-75E384D1E8F6}" type="pres">
      <dgm:prSet presAssocID="{59EC5AF5-C92D-4F13-9029-6ECBFF2205A3}" presName="tx1" presStyleLbl="revTx" presStyleIdx="7" presStyleCnt="13"/>
      <dgm:spPr/>
    </dgm:pt>
    <dgm:pt modelId="{6F5FE3B2-F4E8-429B-B9C2-95054A5509AD}" type="pres">
      <dgm:prSet presAssocID="{59EC5AF5-C92D-4F13-9029-6ECBFF2205A3}" presName="vert1" presStyleCnt="0"/>
      <dgm:spPr/>
    </dgm:pt>
    <dgm:pt modelId="{380E9F06-8578-4CFF-80D2-1C5967191300}" type="pres">
      <dgm:prSet presAssocID="{C9AF1170-6979-4247-A287-4D252914306D}" presName="thickLine" presStyleLbl="alignNode1" presStyleIdx="8" presStyleCnt="13"/>
      <dgm:spPr/>
    </dgm:pt>
    <dgm:pt modelId="{97A38594-6101-40CB-AAED-AC7FFD7CA34E}" type="pres">
      <dgm:prSet presAssocID="{C9AF1170-6979-4247-A287-4D252914306D}" presName="horz1" presStyleCnt="0"/>
      <dgm:spPr/>
    </dgm:pt>
    <dgm:pt modelId="{EF91E1C1-A162-4C36-8FED-84AB4F41A4AE}" type="pres">
      <dgm:prSet presAssocID="{C9AF1170-6979-4247-A287-4D252914306D}" presName="tx1" presStyleLbl="revTx" presStyleIdx="8" presStyleCnt="13"/>
      <dgm:spPr/>
    </dgm:pt>
    <dgm:pt modelId="{7336C1F1-5244-49F4-9B52-787EB651C836}" type="pres">
      <dgm:prSet presAssocID="{C9AF1170-6979-4247-A287-4D252914306D}" presName="vert1" presStyleCnt="0"/>
      <dgm:spPr/>
    </dgm:pt>
    <dgm:pt modelId="{D348FA50-C4E9-43E5-8F24-04ABB0FF5941}" type="pres">
      <dgm:prSet presAssocID="{564B9BFD-3F23-46B7-8793-5D36A879A9CF}" presName="thickLine" presStyleLbl="alignNode1" presStyleIdx="9" presStyleCnt="13"/>
      <dgm:spPr/>
    </dgm:pt>
    <dgm:pt modelId="{B02157D8-361E-4315-942D-13B411AF34A1}" type="pres">
      <dgm:prSet presAssocID="{564B9BFD-3F23-46B7-8793-5D36A879A9CF}" presName="horz1" presStyleCnt="0"/>
      <dgm:spPr/>
    </dgm:pt>
    <dgm:pt modelId="{65F29AB1-F5AE-4709-A779-D805A9E60EE1}" type="pres">
      <dgm:prSet presAssocID="{564B9BFD-3F23-46B7-8793-5D36A879A9CF}" presName="tx1" presStyleLbl="revTx" presStyleIdx="9" presStyleCnt="13"/>
      <dgm:spPr/>
    </dgm:pt>
    <dgm:pt modelId="{9D1B9608-318C-42AF-91E3-E62A120EE9E8}" type="pres">
      <dgm:prSet presAssocID="{564B9BFD-3F23-46B7-8793-5D36A879A9CF}" presName="vert1" presStyleCnt="0"/>
      <dgm:spPr/>
    </dgm:pt>
    <dgm:pt modelId="{10EDC2DE-3F09-4277-B5BA-04DE89408316}" type="pres">
      <dgm:prSet presAssocID="{79CFE7CD-D563-4888-9269-BFE725788F2C}" presName="thickLine" presStyleLbl="alignNode1" presStyleIdx="10" presStyleCnt="13"/>
      <dgm:spPr/>
    </dgm:pt>
    <dgm:pt modelId="{B9AFDF16-9257-48A9-8942-56F2EE6B49BE}" type="pres">
      <dgm:prSet presAssocID="{79CFE7CD-D563-4888-9269-BFE725788F2C}" presName="horz1" presStyleCnt="0"/>
      <dgm:spPr/>
    </dgm:pt>
    <dgm:pt modelId="{0B4085BB-D35F-45E8-8BA0-CEF7402F1A00}" type="pres">
      <dgm:prSet presAssocID="{79CFE7CD-D563-4888-9269-BFE725788F2C}" presName="tx1" presStyleLbl="revTx" presStyleIdx="10" presStyleCnt="13"/>
      <dgm:spPr/>
    </dgm:pt>
    <dgm:pt modelId="{CC8DA5FF-4442-4ED9-B9D5-160A7BA54058}" type="pres">
      <dgm:prSet presAssocID="{79CFE7CD-D563-4888-9269-BFE725788F2C}" presName="vert1" presStyleCnt="0"/>
      <dgm:spPr/>
    </dgm:pt>
    <dgm:pt modelId="{EAD6A7A3-3D6D-40D7-A2C5-D0C5C26B76F5}" type="pres">
      <dgm:prSet presAssocID="{565B48DF-6697-463A-B572-5991AF5137AF}" presName="thickLine" presStyleLbl="alignNode1" presStyleIdx="11" presStyleCnt="13"/>
      <dgm:spPr/>
    </dgm:pt>
    <dgm:pt modelId="{64F48447-0410-4A97-B015-1D56EAEFD720}" type="pres">
      <dgm:prSet presAssocID="{565B48DF-6697-463A-B572-5991AF5137AF}" presName="horz1" presStyleCnt="0"/>
      <dgm:spPr/>
    </dgm:pt>
    <dgm:pt modelId="{00802C80-CE7F-42EC-8B41-37B5B8509A32}" type="pres">
      <dgm:prSet presAssocID="{565B48DF-6697-463A-B572-5991AF5137AF}" presName="tx1" presStyleLbl="revTx" presStyleIdx="11" presStyleCnt="13"/>
      <dgm:spPr/>
    </dgm:pt>
    <dgm:pt modelId="{CF9649A7-EFA1-4B11-9FB6-0CC3B7ED98BC}" type="pres">
      <dgm:prSet presAssocID="{565B48DF-6697-463A-B572-5991AF5137AF}" presName="vert1" presStyleCnt="0"/>
      <dgm:spPr/>
    </dgm:pt>
    <dgm:pt modelId="{08DF510D-C99E-4798-A29E-970DDC455240}" type="pres">
      <dgm:prSet presAssocID="{08518C1C-B0C7-44BB-9349-BE59693F3369}" presName="thickLine" presStyleLbl="alignNode1" presStyleIdx="12" presStyleCnt="13"/>
      <dgm:spPr/>
    </dgm:pt>
    <dgm:pt modelId="{7BF8D9CC-2FB3-4642-A08A-8C36A29ACD77}" type="pres">
      <dgm:prSet presAssocID="{08518C1C-B0C7-44BB-9349-BE59693F3369}" presName="horz1" presStyleCnt="0"/>
      <dgm:spPr/>
    </dgm:pt>
    <dgm:pt modelId="{2AB257B7-19C5-4A66-B749-847FEEE2FAEA}" type="pres">
      <dgm:prSet presAssocID="{08518C1C-B0C7-44BB-9349-BE59693F3369}" presName="tx1" presStyleLbl="revTx" presStyleIdx="12" presStyleCnt="13"/>
      <dgm:spPr/>
    </dgm:pt>
    <dgm:pt modelId="{3D822EE3-32E2-47DF-9C98-600A9BF9A3AE}" type="pres">
      <dgm:prSet presAssocID="{08518C1C-B0C7-44BB-9349-BE59693F3369}" presName="vert1" presStyleCnt="0"/>
      <dgm:spPr/>
    </dgm:pt>
  </dgm:ptLst>
  <dgm:cxnLst>
    <dgm:cxn modelId="{E49C1302-95C1-4AF3-B752-55889D51783A}" type="presOf" srcId="{08518C1C-B0C7-44BB-9349-BE59693F3369}" destId="{2AB257B7-19C5-4A66-B749-847FEEE2FAEA}" srcOrd="0" destOrd="0" presId="urn:microsoft.com/office/officeart/2008/layout/LinedList"/>
    <dgm:cxn modelId="{F392FB08-55B9-4DF0-9547-2D844EEA34AC}" type="presOf" srcId="{2BAF07A0-5F92-49BD-9F50-1C4D19335E85}" destId="{35841C81-7889-430F-B53D-0B5B2EBECCE3}" srcOrd="0" destOrd="0" presId="urn:microsoft.com/office/officeart/2008/layout/LinedList"/>
    <dgm:cxn modelId="{9DA5F913-579A-41E0-8198-8020F33587BB}" type="presOf" srcId="{565B48DF-6697-463A-B572-5991AF5137AF}" destId="{00802C80-CE7F-42EC-8B41-37B5B8509A32}" srcOrd="0" destOrd="0" presId="urn:microsoft.com/office/officeart/2008/layout/LinedList"/>
    <dgm:cxn modelId="{40DF4517-8664-4379-80F1-FD4DF0E5960A}" type="presOf" srcId="{E07D79DB-6182-4CAD-804A-590B1CE6C800}" destId="{123991C6-B97E-4FF2-863F-9266806148CE}" srcOrd="0" destOrd="0" presId="urn:microsoft.com/office/officeart/2008/layout/LinedList"/>
    <dgm:cxn modelId="{EF2A3F1A-E8E9-474C-B830-9E892C5781AF}" srcId="{9B3776DA-0448-479F-9F40-6C866491E72A}" destId="{34DF0592-0BAA-46D2-BE38-6702DB1E0554}" srcOrd="5" destOrd="0" parTransId="{7F2F05B5-C026-487A-BD54-0A7EABB75E03}" sibTransId="{DBA3A090-C75B-43A4-8FE1-362193FCCE46}"/>
    <dgm:cxn modelId="{A32E8221-373D-40A3-B629-74B15F711C6D}" srcId="{9B3776DA-0448-479F-9F40-6C866491E72A}" destId="{FADBE340-D9D6-4E82-B397-C0C90B9D56FE}" srcOrd="1" destOrd="0" parTransId="{1B8C33AA-0DBD-45E0-8D4E-DCF2F6336E4A}" sibTransId="{7C2B945F-520C-4001-9DE9-8CF6B0DE3394}"/>
    <dgm:cxn modelId="{24D20724-4390-487F-A1D0-E021FEF28178}" type="presOf" srcId="{9B3776DA-0448-479F-9F40-6C866491E72A}" destId="{5190E3F2-58EA-48A7-B095-9475858E6ACC}" srcOrd="0" destOrd="0" presId="urn:microsoft.com/office/officeart/2008/layout/LinedList"/>
    <dgm:cxn modelId="{8F4D162A-5CB9-48A4-A265-88E12F1CE109}" srcId="{9B3776DA-0448-479F-9F40-6C866491E72A}" destId="{564B9BFD-3F23-46B7-8793-5D36A879A9CF}" srcOrd="9" destOrd="0" parTransId="{4FB277CA-8812-4C11-849F-44D8890A8A9B}" sibTransId="{D9519589-EFC8-4B35-928F-FD2BC5E1DD11}"/>
    <dgm:cxn modelId="{56480530-9665-486E-A4D7-E8C8CFC4F825}" srcId="{9B3776DA-0448-479F-9F40-6C866491E72A}" destId="{565B48DF-6697-463A-B572-5991AF5137AF}" srcOrd="11" destOrd="0" parTransId="{F1129DAA-A37C-4ED9-91FB-96B8E53E4DD9}" sibTransId="{3A78959E-4E9E-4953-80AF-358089AC221E}"/>
    <dgm:cxn modelId="{F2FFFB3B-9973-464D-B601-128D4AC1F311}" type="presOf" srcId="{FADBE340-D9D6-4E82-B397-C0C90B9D56FE}" destId="{432D8A72-E766-47E7-88A3-EE5476D8B579}" srcOrd="0" destOrd="0" presId="urn:microsoft.com/office/officeart/2008/layout/LinedList"/>
    <dgm:cxn modelId="{8CB44041-09B0-4830-B653-2D196C36EF5D}" srcId="{9B3776DA-0448-479F-9F40-6C866491E72A}" destId="{2BAF07A0-5F92-49BD-9F50-1C4D19335E85}" srcOrd="3" destOrd="0" parTransId="{D0692183-210E-4C05-A9BC-790E58856873}" sibTransId="{A8A59B62-6449-4994-A045-B931C4CD495B}"/>
    <dgm:cxn modelId="{06FB1D65-8378-46FD-AA2D-B7CB1864C4A5}" type="presOf" srcId="{564B9BFD-3F23-46B7-8793-5D36A879A9CF}" destId="{65F29AB1-F5AE-4709-A779-D805A9E60EE1}" srcOrd="0" destOrd="0" presId="urn:microsoft.com/office/officeart/2008/layout/LinedList"/>
    <dgm:cxn modelId="{9B1A7246-AF45-45B0-AC90-17C16A62715B}" type="presOf" srcId="{79CFE7CD-D563-4888-9269-BFE725788F2C}" destId="{0B4085BB-D35F-45E8-8BA0-CEF7402F1A00}" srcOrd="0" destOrd="0" presId="urn:microsoft.com/office/officeart/2008/layout/LinedList"/>
    <dgm:cxn modelId="{172D276A-4639-439C-9060-73FFC8FB0671}" srcId="{9B3776DA-0448-479F-9F40-6C866491E72A}" destId="{79CFE7CD-D563-4888-9269-BFE725788F2C}" srcOrd="10" destOrd="0" parTransId="{A443AA3A-B300-4950-80DD-6189C02D2AB9}" sibTransId="{6E7DFE7E-BD94-4026-AA9F-B2F3BF0123AD}"/>
    <dgm:cxn modelId="{AE66E350-BEDB-4918-AA07-C00ACA758594}" srcId="{9B3776DA-0448-479F-9F40-6C866491E72A}" destId="{59EC5AF5-C92D-4F13-9029-6ECBFF2205A3}" srcOrd="7" destOrd="0" parTransId="{858754BC-12C1-47B5-9470-D63D1A550C7B}" sibTransId="{9B49050D-0854-4574-A913-56F3D2BA9732}"/>
    <dgm:cxn modelId="{4BBDC288-5376-4305-8B82-DA7F99D2EBE6}" type="presOf" srcId="{C9AF1170-6979-4247-A287-4D252914306D}" destId="{EF91E1C1-A162-4C36-8FED-84AB4F41A4AE}" srcOrd="0" destOrd="0" presId="urn:microsoft.com/office/officeart/2008/layout/LinedList"/>
    <dgm:cxn modelId="{E8A1DE99-D9CA-4522-837B-7B0E14C54604}" srcId="{9B3776DA-0448-479F-9F40-6C866491E72A}" destId="{996ABE59-4695-486C-B7EE-81643FC8CF42}" srcOrd="0" destOrd="0" parTransId="{43026727-EE43-4BA0-860F-3239F05FB5C8}" sibTransId="{70A2053E-D0F1-4B08-94B9-E86B09FC8D95}"/>
    <dgm:cxn modelId="{95AA159B-AE1E-4D96-A80F-0E0A75098AE9}" srcId="{9B3776DA-0448-479F-9F40-6C866491E72A}" destId="{37126F10-A8FB-4649-BA32-2F5C701A0A33}" srcOrd="6" destOrd="0" parTransId="{7934740C-C907-4C3B-95F8-8684F8791646}" sibTransId="{35A90A69-7486-488F-A83E-D2EC1A010B43}"/>
    <dgm:cxn modelId="{704F82B2-6BD9-4007-B160-CAF708E11ACF}" srcId="{9B3776DA-0448-479F-9F40-6C866491E72A}" destId="{08518C1C-B0C7-44BB-9349-BE59693F3369}" srcOrd="12" destOrd="0" parTransId="{BE3A3F31-9C19-4A33-AAAF-FCDB49A6BECB}" sibTransId="{93AC693D-C7CB-4D56-9EA0-62345B448380}"/>
    <dgm:cxn modelId="{F678CFD8-8ACB-4F6F-960C-110F07C41C15}" srcId="{9B3776DA-0448-479F-9F40-6C866491E72A}" destId="{E07D79DB-6182-4CAD-804A-590B1CE6C800}" srcOrd="4" destOrd="0" parTransId="{6C0EF743-6FAF-4852-B733-1E6E6C931419}" sibTransId="{D75AD172-9325-4E30-ABAB-52ACBE08F434}"/>
    <dgm:cxn modelId="{2C8091E1-950F-4837-9FAB-B4E985955E98}" type="presOf" srcId="{CBF93778-54D4-46FD-A4F1-75ADB37282CB}" destId="{70A4221B-ADEA-4E2B-9A03-9A03DBEC749F}" srcOrd="0" destOrd="0" presId="urn:microsoft.com/office/officeart/2008/layout/LinedList"/>
    <dgm:cxn modelId="{5DF373E9-6899-4BB9-982B-D26191E8F247}" type="presOf" srcId="{34DF0592-0BAA-46D2-BE38-6702DB1E0554}" destId="{14CB9394-15CE-4524-9875-7D759C91A548}" srcOrd="0" destOrd="0" presId="urn:microsoft.com/office/officeart/2008/layout/LinedList"/>
    <dgm:cxn modelId="{BFD028EF-3C67-4DA3-9CFA-6DEC74B477D0}" type="presOf" srcId="{37126F10-A8FB-4649-BA32-2F5C701A0A33}" destId="{9A7C182B-D23A-4498-89BD-308D4F59DF3B}" srcOrd="0" destOrd="0" presId="urn:microsoft.com/office/officeart/2008/layout/LinedList"/>
    <dgm:cxn modelId="{73A1C6F0-FE62-41E8-99D3-50DE61D52DEF}" srcId="{9B3776DA-0448-479F-9F40-6C866491E72A}" destId="{C9AF1170-6979-4247-A287-4D252914306D}" srcOrd="8" destOrd="0" parTransId="{AB360759-1E24-4851-B06D-4130A4520CC3}" sibTransId="{6B67024B-3DA1-465C-ADD1-5725C5DFD5F6}"/>
    <dgm:cxn modelId="{306A14F3-8FCA-435B-933B-4AFC80E903A0}" type="presOf" srcId="{59EC5AF5-C92D-4F13-9029-6ECBFF2205A3}" destId="{44087C7A-5D5A-4B4A-9F5B-75E384D1E8F6}" srcOrd="0" destOrd="0" presId="urn:microsoft.com/office/officeart/2008/layout/LinedList"/>
    <dgm:cxn modelId="{10177BF4-E416-4F66-A057-0BDF6D3E5590}" type="presOf" srcId="{996ABE59-4695-486C-B7EE-81643FC8CF42}" destId="{0D514041-710F-4D73-B77A-8B5F41870A82}" srcOrd="0" destOrd="0" presId="urn:microsoft.com/office/officeart/2008/layout/LinedList"/>
    <dgm:cxn modelId="{D55C5FFA-9750-457B-AD11-E6DDFF28FEC6}" srcId="{9B3776DA-0448-479F-9F40-6C866491E72A}" destId="{CBF93778-54D4-46FD-A4F1-75ADB37282CB}" srcOrd="2" destOrd="0" parTransId="{E9322B9A-B914-48EB-9DFA-24CF314FC233}" sibTransId="{B1F1B8BB-F98D-4459-84ED-8F1242A2D4DC}"/>
    <dgm:cxn modelId="{62C54A0A-3D2B-4EEC-930E-6ABB396D91A0}" type="presParOf" srcId="{5190E3F2-58EA-48A7-B095-9475858E6ACC}" destId="{DB5F67DD-22B9-4047-B033-A1A3A837DE73}" srcOrd="0" destOrd="0" presId="urn:microsoft.com/office/officeart/2008/layout/LinedList"/>
    <dgm:cxn modelId="{9FB460A2-7CCB-4989-B8EB-5FF363E33645}" type="presParOf" srcId="{5190E3F2-58EA-48A7-B095-9475858E6ACC}" destId="{1FADFED4-46A6-4A69-AF3F-3326C4511937}" srcOrd="1" destOrd="0" presId="urn:microsoft.com/office/officeart/2008/layout/LinedList"/>
    <dgm:cxn modelId="{B49AF21F-DCFF-49A8-A1AE-BD4FF8E790B3}" type="presParOf" srcId="{1FADFED4-46A6-4A69-AF3F-3326C4511937}" destId="{0D514041-710F-4D73-B77A-8B5F41870A82}" srcOrd="0" destOrd="0" presId="urn:microsoft.com/office/officeart/2008/layout/LinedList"/>
    <dgm:cxn modelId="{C3645BB9-64E0-492F-BBB5-DE05DFDE4807}" type="presParOf" srcId="{1FADFED4-46A6-4A69-AF3F-3326C4511937}" destId="{8AD690A6-454A-4BD4-B66A-ACF906988110}" srcOrd="1" destOrd="0" presId="urn:microsoft.com/office/officeart/2008/layout/LinedList"/>
    <dgm:cxn modelId="{527B4C62-DC5D-4EAF-9602-CBEAFE743B20}" type="presParOf" srcId="{5190E3F2-58EA-48A7-B095-9475858E6ACC}" destId="{93B51E4E-6D02-4DFF-9E9B-75C1C0BA653F}" srcOrd="2" destOrd="0" presId="urn:microsoft.com/office/officeart/2008/layout/LinedList"/>
    <dgm:cxn modelId="{9DE3EEF8-FE1A-486B-A2E7-DF76402F4897}" type="presParOf" srcId="{5190E3F2-58EA-48A7-B095-9475858E6ACC}" destId="{3F50DA9C-A317-40A0-B6A2-54ED8CA58178}" srcOrd="3" destOrd="0" presId="urn:microsoft.com/office/officeart/2008/layout/LinedList"/>
    <dgm:cxn modelId="{6A0A9932-544B-4BA2-9E5B-4293EFC5EFF3}" type="presParOf" srcId="{3F50DA9C-A317-40A0-B6A2-54ED8CA58178}" destId="{432D8A72-E766-47E7-88A3-EE5476D8B579}" srcOrd="0" destOrd="0" presId="urn:microsoft.com/office/officeart/2008/layout/LinedList"/>
    <dgm:cxn modelId="{2905CEFA-0A9D-4180-9D1B-239E761FE0A4}" type="presParOf" srcId="{3F50DA9C-A317-40A0-B6A2-54ED8CA58178}" destId="{40B626E8-74DA-47D7-8D56-D58B7B43BEBF}" srcOrd="1" destOrd="0" presId="urn:microsoft.com/office/officeart/2008/layout/LinedList"/>
    <dgm:cxn modelId="{52AC19B2-7E49-4AF6-9646-93AD9E34F38F}" type="presParOf" srcId="{5190E3F2-58EA-48A7-B095-9475858E6ACC}" destId="{137BB9B2-B536-47E2-8EAA-68F7D13E20F1}" srcOrd="4" destOrd="0" presId="urn:microsoft.com/office/officeart/2008/layout/LinedList"/>
    <dgm:cxn modelId="{8EF68A00-4D75-49FB-B2D4-862B455FCA28}" type="presParOf" srcId="{5190E3F2-58EA-48A7-B095-9475858E6ACC}" destId="{13425F20-1681-4CEF-97CA-6C69368ECA47}" srcOrd="5" destOrd="0" presId="urn:microsoft.com/office/officeart/2008/layout/LinedList"/>
    <dgm:cxn modelId="{AB20C9B2-14F0-4817-9ECE-0000995E58AD}" type="presParOf" srcId="{13425F20-1681-4CEF-97CA-6C69368ECA47}" destId="{70A4221B-ADEA-4E2B-9A03-9A03DBEC749F}" srcOrd="0" destOrd="0" presId="urn:microsoft.com/office/officeart/2008/layout/LinedList"/>
    <dgm:cxn modelId="{C96354B1-B647-4887-A499-A7820934855F}" type="presParOf" srcId="{13425F20-1681-4CEF-97CA-6C69368ECA47}" destId="{08B0E4CC-1B28-4A33-944B-F7DA9D95E624}" srcOrd="1" destOrd="0" presId="urn:microsoft.com/office/officeart/2008/layout/LinedList"/>
    <dgm:cxn modelId="{F24134AA-C1C6-407C-B7C1-7D87E482BF1D}" type="presParOf" srcId="{5190E3F2-58EA-48A7-B095-9475858E6ACC}" destId="{014355FC-AF7E-45B7-AED5-33F56866452A}" srcOrd="6" destOrd="0" presId="urn:microsoft.com/office/officeart/2008/layout/LinedList"/>
    <dgm:cxn modelId="{DD86A3C4-D04B-4FD6-AB98-164AD82E9629}" type="presParOf" srcId="{5190E3F2-58EA-48A7-B095-9475858E6ACC}" destId="{E3A24507-0EC2-4FDB-8FC0-980F286AAEE0}" srcOrd="7" destOrd="0" presId="urn:microsoft.com/office/officeart/2008/layout/LinedList"/>
    <dgm:cxn modelId="{C866CB90-1465-4E78-9D77-8EC79438F9E1}" type="presParOf" srcId="{E3A24507-0EC2-4FDB-8FC0-980F286AAEE0}" destId="{35841C81-7889-430F-B53D-0B5B2EBECCE3}" srcOrd="0" destOrd="0" presId="urn:microsoft.com/office/officeart/2008/layout/LinedList"/>
    <dgm:cxn modelId="{E7185C33-4458-4D68-A10D-ED8C5DA8C5C4}" type="presParOf" srcId="{E3A24507-0EC2-4FDB-8FC0-980F286AAEE0}" destId="{4B0CB920-3663-44A7-BA7C-14BEE5E5B744}" srcOrd="1" destOrd="0" presId="urn:microsoft.com/office/officeart/2008/layout/LinedList"/>
    <dgm:cxn modelId="{29CF338D-90EA-4323-AFDB-BC9329E2F1AD}" type="presParOf" srcId="{5190E3F2-58EA-48A7-B095-9475858E6ACC}" destId="{C5C18289-8BF8-4914-866A-608543DF1326}" srcOrd="8" destOrd="0" presId="urn:microsoft.com/office/officeart/2008/layout/LinedList"/>
    <dgm:cxn modelId="{C9CC81DD-DC81-4876-9A75-F14FC759826B}" type="presParOf" srcId="{5190E3F2-58EA-48A7-B095-9475858E6ACC}" destId="{99284139-C4E4-4B8B-9AB2-1ACC56A282EC}" srcOrd="9" destOrd="0" presId="urn:microsoft.com/office/officeart/2008/layout/LinedList"/>
    <dgm:cxn modelId="{AA287F0F-7F62-4EB5-B778-01539AED139E}" type="presParOf" srcId="{99284139-C4E4-4B8B-9AB2-1ACC56A282EC}" destId="{123991C6-B97E-4FF2-863F-9266806148CE}" srcOrd="0" destOrd="0" presId="urn:microsoft.com/office/officeart/2008/layout/LinedList"/>
    <dgm:cxn modelId="{A7D6378D-A778-43B9-A439-FD40FC9A79C2}" type="presParOf" srcId="{99284139-C4E4-4B8B-9AB2-1ACC56A282EC}" destId="{61571589-D127-4586-A14A-0D039EC8951E}" srcOrd="1" destOrd="0" presId="urn:microsoft.com/office/officeart/2008/layout/LinedList"/>
    <dgm:cxn modelId="{739FF98B-392E-47D8-93BA-7A37D009FDC9}" type="presParOf" srcId="{5190E3F2-58EA-48A7-B095-9475858E6ACC}" destId="{3C124D1B-DF33-4B20-B4F2-B90009687D61}" srcOrd="10" destOrd="0" presId="urn:microsoft.com/office/officeart/2008/layout/LinedList"/>
    <dgm:cxn modelId="{8FFC95C8-753F-4FB9-8F89-5A5A338EA461}" type="presParOf" srcId="{5190E3F2-58EA-48A7-B095-9475858E6ACC}" destId="{2FCDAE13-A063-4428-B1EA-8300FD1A3D2E}" srcOrd="11" destOrd="0" presId="urn:microsoft.com/office/officeart/2008/layout/LinedList"/>
    <dgm:cxn modelId="{FECD8BBC-5270-4FA9-A47C-584534F91910}" type="presParOf" srcId="{2FCDAE13-A063-4428-B1EA-8300FD1A3D2E}" destId="{14CB9394-15CE-4524-9875-7D759C91A548}" srcOrd="0" destOrd="0" presId="urn:microsoft.com/office/officeart/2008/layout/LinedList"/>
    <dgm:cxn modelId="{76F6C2F0-C09E-46E5-9845-525EB323C6E0}" type="presParOf" srcId="{2FCDAE13-A063-4428-B1EA-8300FD1A3D2E}" destId="{C202B3F0-0DDE-4845-9840-64C2A5764EFF}" srcOrd="1" destOrd="0" presId="urn:microsoft.com/office/officeart/2008/layout/LinedList"/>
    <dgm:cxn modelId="{D53A20DC-F205-460A-AC45-BC6F0D768449}" type="presParOf" srcId="{5190E3F2-58EA-48A7-B095-9475858E6ACC}" destId="{AC334EB4-F899-481D-80CE-60C013A4F26A}" srcOrd="12" destOrd="0" presId="urn:microsoft.com/office/officeart/2008/layout/LinedList"/>
    <dgm:cxn modelId="{370BCC28-DDC7-49CE-8762-E147F19C94E2}" type="presParOf" srcId="{5190E3F2-58EA-48A7-B095-9475858E6ACC}" destId="{4EB1145A-AB52-4C91-B0F1-E6C760C140BD}" srcOrd="13" destOrd="0" presId="urn:microsoft.com/office/officeart/2008/layout/LinedList"/>
    <dgm:cxn modelId="{C2BFECBD-8EBF-47BF-8C2D-BF07F504B90E}" type="presParOf" srcId="{4EB1145A-AB52-4C91-B0F1-E6C760C140BD}" destId="{9A7C182B-D23A-4498-89BD-308D4F59DF3B}" srcOrd="0" destOrd="0" presId="urn:microsoft.com/office/officeart/2008/layout/LinedList"/>
    <dgm:cxn modelId="{D8310026-A910-4B15-BF77-2A76CECBC045}" type="presParOf" srcId="{4EB1145A-AB52-4C91-B0F1-E6C760C140BD}" destId="{41C2DE48-D716-43F0-A727-9F6DA98E42C4}" srcOrd="1" destOrd="0" presId="urn:microsoft.com/office/officeart/2008/layout/LinedList"/>
    <dgm:cxn modelId="{2C036E2E-FBF1-416B-B8EB-36F1A6AFBE6C}" type="presParOf" srcId="{5190E3F2-58EA-48A7-B095-9475858E6ACC}" destId="{AD335ABF-AF21-487E-968F-471B26CC8327}" srcOrd="14" destOrd="0" presId="urn:microsoft.com/office/officeart/2008/layout/LinedList"/>
    <dgm:cxn modelId="{9E2FEB9D-B62E-44CD-B514-354876B4956B}" type="presParOf" srcId="{5190E3F2-58EA-48A7-B095-9475858E6ACC}" destId="{7F205850-B6AD-469B-8FE2-268F7886559E}" srcOrd="15" destOrd="0" presId="urn:microsoft.com/office/officeart/2008/layout/LinedList"/>
    <dgm:cxn modelId="{6D8656F3-D3FD-4831-BD6F-C2658B1B2E02}" type="presParOf" srcId="{7F205850-B6AD-469B-8FE2-268F7886559E}" destId="{44087C7A-5D5A-4B4A-9F5B-75E384D1E8F6}" srcOrd="0" destOrd="0" presId="urn:microsoft.com/office/officeart/2008/layout/LinedList"/>
    <dgm:cxn modelId="{B4FE0C51-AFD1-4202-99E0-17537CF9FF5B}" type="presParOf" srcId="{7F205850-B6AD-469B-8FE2-268F7886559E}" destId="{6F5FE3B2-F4E8-429B-B9C2-95054A5509AD}" srcOrd="1" destOrd="0" presId="urn:microsoft.com/office/officeart/2008/layout/LinedList"/>
    <dgm:cxn modelId="{02269AC3-A752-4CBF-B74D-14E698430261}" type="presParOf" srcId="{5190E3F2-58EA-48A7-B095-9475858E6ACC}" destId="{380E9F06-8578-4CFF-80D2-1C5967191300}" srcOrd="16" destOrd="0" presId="urn:microsoft.com/office/officeart/2008/layout/LinedList"/>
    <dgm:cxn modelId="{B25C7C7B-2DD4-4136-9795-E1266AD56E13}" type="presParOf" srcId="{5190E3F2-58EA-48A7-B095-9475858E6ACC}" destId="{97A38594-6101-40CB-AAED-AC7FFD7CA34E}" srcOrd="17" destOrd="0" presId="urn:microsoft.com/office/officeart/2008/layout/LinedList"/>
    <dgm:cxn modelId="{0BBA0422-B64E-4169-838C-DBA669BE501A}" type="presParOf" srcId="{97A38594-6101-40CB-AAED-AC7FFD7CA34E}" destId="{EF91E1C1-A162-4C36-8FED-84AB4F41A4AE}" srcOrd="0" destOrd="0" presId="urn:microsoft.com/office/officeart/2008/layout/LinedList"/>
    <dgm:cxn modelId="{BFA41A82-B206-4727-AC17-BB6F1619C751}" type="presParOf" srcId="{97A38594-6101-40CB-AAED-AC7FFD7CA34E}" destId="{7336C1F1-5244-49F4-9B52-787EB651C836}" srcOrd="1" destOrd="0" presId="urn:microsoft.com/office/officeart/2008/layout/LinedList"/>
    <dgm:cxn modelId="{B15735DE-9DA3-493B-B4E5-54F46D09AFB4}" type="presParOf" srcId="{5190E3F2-58EA-48A7-B095-9475858E6ACC}" destId="{D348FA50-C4E9-43E5-8F24-04ABB0FF5941}" srcOrd="18" destOrd="0" presId="urn:microsoft.com/office/officeart/2008/layout/LinedList"/>
    <dgm:cxn modelId="{181128CA-FC7D-4361-96F3-7A6C0E971210}" type="presParOf" srcId="{5190E3F2-58EA-48A7-B095-9475858E6ACC}" destId="{B02157D8-361E-4315-942D-13B411AF34A1}" srcOrd="19" destOrd="0" presId="urn:microsoft.com/office/officeart/2008/layout/LinedList"/>
    <dgm:cxn modelId="{5BE66414-8303-45F4-A07E-97C569B3D75A}" type="presParOf" srcId="{B02157D8-361E-4315-942D-13B411AF34A1}" destId="{65F29AB1-F5AE-4709-A779-D805A9E60EE1}" srcOrd="0" destOrd="0" presId="urn:microsoft.com/office/officeart/2008/layout/LinedList"/>
    <dgm:cxn modelId="{6B3817A8-4B24-4BF1-A452-F687BC2FE14F}" type="presParOf" srcId="{B02157D8-361E-4315-942D-13B411AF34A1}" destId="{9D1B9608-318C-42AF-91E3-E62A120EE9E8}" srcOrd="1" destOrd="0" presId="urn:microsoft.com/office/officeart/2008/layout/LinedList"/>
    <dgm:cxn modelId="{11F7F733-796F-4B23-BF32-AF4476988631}" type="presParOf" srcId="{5190E3F2-58EA-48A7-B095-9475858E6ACC}" destId="{10EDC2DE-3F09-4277-B5BA-04DE89408316}" srcOrd="20" destOrd="0" presId="urn:microsoft.com/office/officeart/2008/layout/LinedList"/>
    <dgm:cxn modelId="{AECFC7BB-D75F-450F-A2D9-EC53F6EF4F89}" type="presParOf" srcId="{5190E3F2-58EA-48A7-B095-9475858E6ACC}" destId="{B9AFDF16-9257-48A9-8942-56F2EE6B49BE}" srcOrd="21" destOrd="0" presId="urn:microsoft.com/office/officeart/2008/layout/LinedList"/>
    <dgm:cxn modelId="{3934DA45-D19D-40D3-BAA0-8F6FF6A9CD98}" type="presParOf" srcId="{B9AFDF16-9257-48A9-8942-56F2EE6B49BE}" destId="{0B4085BB-D35F-45E8-8BA0-CEF7402F1A00}" srcOrd="0" destOrd="0" presId="urn:microsoft.com/office/officeart/2008/layout/LinedList"/>
    <dgm:cxn modelId="{A7836D8D-51AC-493A-BB42-56CC4805B8BF}" type="presParOf" srcId="{B9AFDF16-9257-48A9-8942-56F2EE6B49BE}" destId="{CC8DA5FF-4442-4ED9-B9D5-160A7BA54058}" srcOrd="1" destOrd="0" presId="urn:microsoft.com/office/officeart/2008/layout/LinedList"/>
    <dgm:cxn modelId="{10C7C5AF-98BA-4A40-9A2C-5DCABB6A8BAB}" type="presParOf" srcId="{5190E3F2-58EA-48A7-B095-9475858E6ACC}" destId="{EAD6A7A3-3D6D-40D7-A2C5-D0C5C26B76F5}" srcOrd="22" destOrd="0" presId="urn:microsoft.com/office/officeart/2008/layout/LinedList"/>
    <dgm:cxn modelId="{835D09D6-AD31-4DD8-A2B0-52FD1F27360C}" type="presParOf" srcId="{5190E3F2-58EA-48A7-B095-9475858E6ACC}" destId="{64F48447-0410-4A97-B015-1D56EAEFD720}" srcOrd="23" destOrd="0" presId="urn:microsoft.com/office/officeart/2008/layout/LinedList"/>
    <dgm:cxn modelId="{01AD1777-0F96-4484-8215-950E66FF34FE}" type="presParOf" srcId="{64F48447-0410-4A97-B015-1D56EAEFD720}" destId="{00802C80-CE7F-42EC-8B41-37B5B8509A32}" srcOrd="0" destOrd="0" presId="urn:microsoft.com/office/officeart/2008/layout/LinedList"/>
    <dgm:cxn modelId="{727DAC2A-EBFA-4190-A258-C2539BF3DC22}" type="presParOf" srcId="{64F48447-0410-4A97-B015-1D56EAEFD720}" destId="{CF9649A7-EFA1-4B11-9FB6-0CC3B7ED98BC}" srcOrd="1" destOrd="0" presId="urn:microsoft.com/office/officeart/2008/layout/LinedList"/>
    <dgm:cxn modelId="{4E373201-550B-4EBD-BE7C-7C49C1D271EE}" type="presParOf" srcId="{5190E3F2-58EA-48A7-B095-9475858E6ACC}" destId="{08DF510D-C99E-4798-A29E-970DDC455240}" srcOrd="24" destOrd="0" presId="urn:microsoft.com/office/officeart/2008/layout/LinedList"/>
    <dgm:cxn modelId="{54A30FFF-6991-4A9E-80B3-333F82217204}" type="presParOf" srcId="{5190E3F2-58EA-48A7-B095-9475858E6ACC}" destId="{7BF8D9CC-2FB3-4642-A08A-8C36A29ACD77}" srcOrd="25" destOrd="0" presId="urn:microsoft.com/office/officeart/2008/layout/LinedList"/>
    <dgm:cxn modelId="{38092A04-F7C7-474C-B7AF-9DD3BE91D88B}" type="presParOf" srcId="{7BF8D9CC-2FB3-4642-A08A-8C36A29ACD77}" destId="{2AB257B7-19C5-4A66-B749-847FEEE2FAEA}" srcOrd="0" destOrd="0" presId="urn:microsoft.com/office/officeart/2008/layout/LinedList"/>
    <dgm:cxn modelId="{B852F109-1E09-4E9E-AECF-BD89E1D9B7F8}" type="presParOf" srcId="{7BF8D9CC-2FB3-4642-A08A-8C36A29ACD77}" destId="{3D822EE3-32E2-47DF-9C98-600A9BF9A3AE}"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B3776DA-0448-479F-9F40-6C866491E72A}" type="doc">
      <dgm:prSet loTypeId="urn:microsoft.com/office/officeart/2008/layout/LinedList" loCatId="list" qsTypeId="urn:microsoft.com/office/officeart/2005/8/quickstyle/simple1#3" qsCatId="simple" csTypeId="urn:microsoft.com/office/officeart/2005/8/colors/colorful1#2" csCatId="colorful" phldr="1"/>
      <dgm:spPr/>
      <dgm:t>
        <a:bodyPr/>
        <a:lstStyle/>
        <a:p>
          <a:endParaRPr lang="en-US"/>
        </a:p>
      </dgm:t>
    </dgm:pt>
    <dgm:pt modelId="{08518C1C-B0C7-44BB-9349-BE59693F3369}">
      <dgm:prSet phldrT="[Text]" phldr="0" custT="1"/>
      <dgm:spPr/>
      <dgm:t>
        <a:bodyPr/>
        <a:lstStyle/>
        <a:p>
          <a:r>
            <a:rPr lang="en-US" sz="1800">
              <a:solidFill>
                <a:srgbClr val="444444"/>
              </a:solidFill>
              <a:latin typeface="+mn-lt"/>
              <a:ea typeface="Calibri"/>
              <a:cs typeface="Calibri"/>
            </a:rPr>
            <a:t>Barn </a:t>
          </a:r>
          <a:r>
            <a:rPr lang="en-US" sz="1800" err="1">
              <a:solidFill>
                <a:srgbClr val="444444"/>
              </a:solidFill>
              <a:latin typeface="+mn-lt"/>
              <a:ea typeface="Calibri"/>
              <a:cs typeface="Calibri"/>
            </a:rPr>
            <a:t>som</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blir</a:t>
          </a:r>
          <a:r>
            <a:rPr lang="en-US" sz="1800">
              <a:solidFill>
                <a:srgbClr val="444444"/>
              </a:solidFill>
              <a:latin typeface="+mn-lt"/>
              <a:ea typeface="Calibri"/>
              <a:cs typeface="Calibri"/>
            </a:rPr>
            <a:t> lest for </a:t>
          </a:r>
          <a:r>
            <a:rPr lang="en-US" sz="1800" err="1">
              <a:solidFill>
                <a:srgbClr val="444444"/>
              </a:solidFill>
              <a:latin typeface="+mn-lt"/>
              <a:ea typeface="Calibri"/>
              <a:cs typeface="Calibri"/>
            </a:rPr>
            <a:t>tidlig</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får</a:t>
          </a:r>
          <a:r>
            <a:rPr lang="en-US" sz="1800">
              <a:solidFill>
                <a:srgbClr val="444444"/>
              </a:solidFill>
              <a:latin typeface="+mn-lt"/>
              <a:ea typeface="Calibri"/>
              <a:cs typeface="Calibri"/>
            </a:rPr>
            <a:t> et </a:t>
          </a:r>
          <a:r>
            <a:rPr lang="en-US" sz="1800" err="1">
              <a:solidFill>
                <a:srgbClr val="444444"/>
              </a:solidFill>
              <a:latin typeface="+mn-lt"/>
              <a:ea typeface="Calibri"/>
              <a:cs typeface="Calibri"/>
            </a:rPr>
            <a:t>positivt</a:t>
          </a:r>
          <a:r>
            <a:rPr lang="en-US" sz="1800">
              <a:solidFill>
                <a:srgbClr val="444444"/>
              </a:solidFill>
              <a:latin typeface="+mn-lt"/>
              <a:ea typeface="Calibri"/>
              <a:cs typeface="Calibri"/>
            </a:rPr>
            <a:t> forhold </a:t>
          </a:r>
          <a:r>
            <a:rPr lang="en-US" sz="1800" err="1">
              <a:solidFill>
                <a:srgbClr val="444444"/>
              </a:solidFill>
              <a:latin typeface="+mn-lt"/>
              <a:ea typeface="Calibri"/>
              <a:cs typeface="Calibri"/>
            </a:rPr>
            <a:t>til</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bøker</a:t>
          </a:r>
          <a:r>
            <a:rPr lang="en-US" sz="1800">
              <a:solidFill>
                <a:srgbClr val="444444"/>
              </a:solidFill>
              <a:latin typeface="+mn-lt"/>
              <a:ea typeface="Calibri"/>
              <a:cs typeface="Calibri"/>
            </a:rPr>
            <a:t> – </a:t>
          </a:r>
          <a:r>
            <a:rPr lang="en-US" sz="1800" err="1">
              <a:solidFill>
                <a:srgbClr val="444444"/>
              </a:solidFill>
              <a:latin typeface="+mn-lt"/>
              <a:ea typeface="Calibri"/>
              <a:cs typeface="Calibri"/>
            </a:rPr>
            <a:t>noe</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som</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øker</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sannsynligheten</a:t>
          </a:r>
          <a:r>
            <a:rPr lang="en-US" sz="1800">
              <a:solidFill>
                <a:srgbClr val="444444"/>
              </a:solidFill>
              <a:latin typeface="+mn-lt"/>
              <a:ea typeface="Calibri"/>
              <a:cs typeface="Calibri"/>
            </a:rPr>
            <a:t> for at de </a:t>
          </a:r>
          <a:r>
            <a:rPr lang="en-US" sz="1800" err="1">
              <a:solidFill>
                <a:srgbClr val="444444"/>
              </a:solidFill>
              <a:latin typeface="+mn-lt"/>
              <a:ea typeface="Calibri"/>
              <a:cs typeface="Calibri"/>
            </a:rPr>
            <a:t>leser</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selv</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senere</a:t>
          </a:r>
          <a:r>
            <a:rPr lang="en-US" sz="1800">
              <a:solidFill>
                <a:srgbClr val="444444"/>
              </a:solidFill>
              <a:latin typeface="+mn-lt"/>
              <a:ea typeface="Calibri"/>
              <a:cs typeface="Calibri"/>
            </a:rPr>
            <a:t>.</a:t>
          </a:r>
          <a:endParaRPr lang="en-US" sz="1800">
            <a:latin typeface="+mn-lt"/>
          </a:endParaRPr>
        </a:p>
      </dgm:t>
    </dgm:pt>
    <dgm:pt modelId="{BE3A3F31-9C19-4A33-AAAF-FCDB49A6BECB}" type="parTrans" cxnId="{704F82B2-6BD9-4007-B160-CAF708E11ACF}">
      <dgm:prSet/>
      <dgm:spPr/>
      <dgm:t>
        <a:bodyPr/>
        <a:lstStyle/>
        <a:p>
          <a:endParaRPr lang="nb-NO"/>
        </a:p>
      </dgm:t>
    </dgm:pt>
    <dgm:pt modelId="{93AC693D-C7CB-4D56-9EA0-62345B448380}" type="sibTrans" cxnId="{704F82B2-6BD9-4007-B160-CAF708E11ACF}">
      <dgm:prSet/>
      <dgm:spPr/>
      <dgm:t>
        <a:bodyPr/>
        <a:lstStyle/>
        <a:p>
          <a:endParaRPr lang="nb-NO"/>
        </a:p>
      </dgm:t>
    </dgm:pt>
    <dgm:pt modelId="{D0E614FD-E508-4FA6-8E73-43F792CEFAC1}">
      <dgm:prSet phldrT="[Text]" phldr="0" custT="1"/>
      <dgm:spPr/>
      <dgm:t>
        <a:bodyPr/>
        <a:lstStyle/>
        <a:p>
          <a:pPr rtl="0"/>
          <a:r>
            <a:rPr lang="en-US" sz="1800" b="1">
              <a:solidFill>
                <a:schemeClr val="tx1"/>
              </a:solidFill>
              <a:latin typeface="+mn-lt"/>
              <a:ea typeface="Calibri"/>
              <a:cs typeface="Calibri"/>
            </a:rPr>
            <a:t>7</a:t>
          </a:r>
          <a:r>
            <a:rPr lang="en-US" sz="1800" b="1">
              <a:solidFill>
                <a:srgbClr val="444444"/>
              </a:solidFill>
              <a:latin typeface="+mn-lt"/>
              <a:ea typeface="Calibri"/>
              <a:cs typeface="Calibri"/>
            </a:rPr>
            <a:t>. </a:t>
          </a:r>
          <a:r>
            <a:rPr lang="en-US" sz="1800" b="1" err="1">
              <a:solidFill>
                <a:schemeClr val="tx1"/>
              </a:solidFill>
              <a:latin typeface="+mn-lt"/>
              <a:ea typeface="Calibri"/>
              <a:cs typeface="Calibri"/>
            </a:rPr>
            <a:t>Følelsesforståelse</a:t>
          </a:r>
          <a:r>
            <a:rPr lang="en-US" sz="1800" b="1">
              <a:solidFill>
                <a:schemeClr val="tx1"/>
              </a:solidFill>
              <a:latin typeface="+mn-lt"/>
              <a:ea typeface="Calibri"/>
              <a:cs typeface="Calibri"/>
            </a:rPr>
            <a:t> og </a:t>
          </a:r>
          <a:r>
            <a:rPr lang="en-US" sz="1800" b="1" err="1">
              <a:solidFill>
                <a:schemeClr val="tx1"/>
              </a:solidFill>
              <a:latin typeface="+mn-lt"/>
              <a:ea typeface="Calibri"/>
              <a:cs typeface="Calibri"/>
            </a:rPr>
            <a:t>emosjonell</a:t>
          </a:r>
          <a:r>
            <a:rPr lang="en-US" sz="1800" b="1">
              <a:solidFill>
                <a:schemeClr val="tx1"/>
              </a:solidFill>
              <a:latin typeface="+mn-lt"/>
              <a:ea typeface="Calibri"/>
              <a:cs typeface="Calibri"/>
            </a:rPr>
            <a:t> </a:t>
          </a:r>
          <a:r>
            <a:rPr lang="en-US" sz="1800" b="1" err="1">
              <a:solidFill>
                <a:schemeClr val="tx1"/>
              </a:solidFill>
              <a:latin typeface="+mn-lt"/>
              <a:ea typeface="Calibri"/>
              <a:cs typeface="Calibri"/>
            </a:rPr>
            <a:t>regulering</a:t>
          </a:r>
          <a:endParaRPr lang="en-US" sz="1800" b="1">
            <a:solidFill>
              <a:schemeClr val="tx1"/>
            </a:solidFill>
            <a:latin typeface="+mn-lt"/>
            <a:ea typeface="Calibri"/>
            <a:cs typeface="Calibri"/>
          </a:endParaRPr>
        </a:p>
      </dgm:t>
    </dgm:pt>
    <dgm:pt modelId="{7F53C742-A542-477A-A7CF-8CAEFC678ED4}" type="parTrans" cxnId="{59E74D94-F384-4DD8-B488-B8026512F641}">
      <dgm:prSet/>
      <dgm:spPr/>
      <dgm:t>
        <a:bodyPr/>
        <a:lstStyle/>
        <a:p>
          <a:endParaRPr lang="nb-NO"/>
        </a:p>
      </dgm:t>
    </dgm:pt>
    <dgm:pt modelId="{52911C3E-3064-433F-97E8-1B1478EC335E}" type="sibTrans" cxnId="{59E74D94-F384-4DD8-B488-B8026512F641}">
      <dgm:prSet/>
      <dgm:spPr/>
      <dgm:t>
        <a:bodyPr/>
        <a:lstStyle/>
        <a:p>
          <a:endParaRPr lang="nb-NO"/>
        </a:p>
      </dgm:t>
    </dgm:pt>
    <dgm:pt modelId="{023ACD37-E403-46DE-99E7-05284D833E02}">
      <dgm:prSet phldrT="[Text]" phldr="0" custT="1"/>
      <dgm:spPr/>
      <dgm:t>
        <a:bodyPr/>
        <a:lstStyle/>
        <a:p>
          <a:r>
            <a:rPr lang="en-US" sz="1800" b="0">
              <a:solidFill>
                <a:srgbClr val="444444"/>
              </a:solidFill>
              <a:latin typeface="+mn-lt"/>
              <a:ea typeface="Calibri"/>
              <a:cs typeface="Calibri"/>
            </a:rPr>
            <a:t>Barn </a:t>
          </a:r>
          <a:r>
            <a:rPr lang="en-US" sz="1800" b="0" err="1">
              <a:solidFill>
                <a:srgbClr val="444444"/>
              </a:solidFill>
              <a:latin typeface="+mn-lt"/>
              <a:ea typeface="Calibri"/>
              <a:cs typeface="Calibri"/>
            </a:rPr>
            <a:t>møter</a:t>
          </a:r>
          <a:r>
            <a:rPr lang="en-US" sz="1800" b="0">
              <a:solidFill>
                <a:srgbClr val="444444"/>
              </a:solidFill>
              <a:latin typeface="+mn-lt"/>
              <a:ea typeface="Calibri"/>
              <a:cs typeface="Calibri"/>
            </a:rPr>
            <a:t> </a:t>
          </a:r>
          <a:r>
            <a:rPr lang="en-US" sz="1800" b="0" err="1">
              <a:solidFill>
                <a:srgbClr val="444444"/>
              </a:solidFill>
              <a:latin typeface="+mn-lt"/>
              <a:ea typeface="Calibri"/>
              <a:cs typeface="Calibri"/>
            </a:rPr>
            <a:t>følelser</a:t>
          </a:r>
          <a:r>
            <a:rPr lang="en-US" sz="1800" b="0">
              <a:solidFill>
                <a:srgbClr val="444444"/>
              </a:solidFill>
              <a:latin typeface="+mn-lt"/>
              <a:ea typeface="Calibri"/>
              <a:cs typeface="Calibri"/>
            </a:rPr>
            <a:t> </a:t>
          </a:r>
          <a:r>
            <a:rPr lang="en-US" sz="1800" b="0" err="1">
              <a:solidFill>
                <a:srgbClr val="444444"/>
              </a:solidFill>
              <a:latin typeface="+mn-lt"/>
              <a:ea typeface="Calibri"/>
              <a:cs typeface="Calibri"/>
            </a:rPr>
            <a:t>i</a:t>
          </a:r>
          <a:r>
            <a:rPr lang="en-US" sz="1800" b="0">
              <a:solidFill>
                <a:srgbClr val="444444"/>
              </a:solidFill>
              <a:latin typeface="+mn-lt"/>
              <a:ea typeface="Calibri"/>
              <a:cs typeface="Calibri"/>
            </a:rPr>
            <a:t> </a:t>
          </a:r>
          <a:r>
            <a:rPr lang="en-US" sz="1800" b="0" err="1">
              <a:solidFill>
                <a:srgbClr val="444444"/>
              </a:solidFill>
              <a:latin typeface="+mn-lt"/>
              <a:ea typeface="Calibri"/>
              <a:cs typeface="Calibri"/>
            </a:rPr>
            <a:t>trygge</a:t>
          </a:r>
          <a:r>
            <a:rPr lang="en-US" sz="1800" b="0">
              <a:solidFill>
                <a:srgbClr val="444444"/>
              </a:solidFill>
              <a:latin typeface="+mn-lt"/>
              <a:ea typeface="Calibri"/>
              <a:cs typeface="Calibri"/>
            </a:rPr>
            <a:t> rammer og </a:t>
          </a:r>
          <a:r>
            <a:rPr lang="en-US" sz="1800" b="0" err="1">
              <a:solidFill>
                <a:srgbClr val="444444"/>
              </a:solidFill>
              <a:latin typeface="+mn-lt"/>
              <a:ea typeface="Calibri"/>
              <a:cs typeface="Calibri"/>
            </a:rPr>
            <a:t>lærer</a:t>
          </a:r>
          <a:r>
            <a:rPr lang="en-US" sz="1800" b="0">
              <a:solidFill>
                <a:srgbClr val="444444"/>
              </a:solidFill>
              <a:latin typeface="+mn-lt"/>
              <a:ea typeface="Calibri"/>
              <a:cs typeface="Calibri"/>
            </a:rPr>
            <a:t> å </a:t>
          </a:r>
          <a:r>
            <a:rPr lang="en-US" sz="1800" b="0" err="1">
              <a:solidFill>
                <a:srgbClr val="444444"/>
              </a:solidFill>
              <a:latin typeface="+mn-lt"/>
              <a:ea typeface="Calibri"/>
              <a:cs typeface="Calibri"/>
            </a:rPr>
            <a:t>gjenkjenne</a:t>
          </a:r>
          <a:r>
            <a:rPr lang="en-US" sz="1800" b="0">
              <a:solidFill>
                <a:srgbClr val="444444"/>
              </a:solidFill>
              <a:latin typeface="+mn-lt"/>
              <a:ea typeface="Calibri"/>
              <a:cs typeface="Calibri"/>
            </a:rPr>
            <a:t>, </a:t>
          </a:r>
          <a:r>
            <a:rPr lang="en-US" sz="1800" b="0" err="1">
              <a:solidFill>
                <a:srgbClr val="444444"/>
              </a:solidFill>
              <a:latin typeface="+mn-lt"/>
              <a:ea typeface="Calibri"/>
              <a:cs typeface="Calibri"/>
            </a:rPr>
            <a:t>sette</a:t>
          </a:r>
          <a:r>
            <a:rPr lang="en-US" sz="1800" b="0">
              <a:solidFill>
                <a:srgbClr val="444444"/>
              </a:solidFill>
              <a:latin typeface="+mn-lt"/>
              <a:ea typeface="Calibri"/>
              <a:cs typeface="Calibri"/>
            </a:rPr>
            <a:t> </a:t>
          </a:r>
          <a:r>
            <a:rPr lang="en-US" sz="1800" b="0" err="1">
              <a:solidFill>
                <a:srgbClr val="444444"/>
              </a:solidFill>
              <a:latin typeface="+mn-lt"/>
              <a:ea typeface="Calibri"/>
              <a:cs typeface="Calibri"/>
            </a:rPr>
            <a:t>ord</a:t>
          </a:r>
          <a:r>
            <a:rPr lang="en-US" sz="1800" b="0">
              <a:solidFill>
                <a:srgbClr val="444444"/>
              </a:solidFill>
              <a:latin typeface="+mn-lt"/>
              <a:ea typeface="Calibri"/>
              <a:cs typeface="Calibri"/>
            </a:rPr>
            <a:t> </a:t>
          </a:r>
          <a:r>
            <a:rPr lang="en-US" sz="1800" b="0" err="1">
              <a:solidFill>
                <a:srgbClr val="444444"/>
              </a:solidFill>
              <a:latin typeface="+mn-lt"/>
              <a:ea typeface="Calibri"/>
              <a:cs typeface="Calibri"/>
            </a:rPr>
            <a:t>på</a:t>
          </a:r>
          <a:r>
            <a:rPr lang="en-US" sz="1800" b="0">
              <a:solidFill>
                <a:srgbClr val="444444"/>
              </a:solidFill>
              <a:latin typeface="+mn-lt"/>
              <a:ea typeface="Calibri"/>
              <a:cs typeface="Calibri"/>
            </a:rPr>
            <a:t> og </a:t>
          </a:r>
          <a:r>
            <a:rPr lang="en-US" sz="1800" b="0" err="1">
              <a:solidFill>
                <a:srgbClr val="444444"/>
              </a:solidFill>
              <a:latin typeface="+mn-lt"/>
              <a:ea typeface="Calibri"/>
              <a:cs typeface="Calibri"/>
            </a:rPr>
            <a:t>håndtere</a:t>
          </a:r>
          <a:r>
            <a:rPr lang="en-US" sz="1800" b="0">
              <a:solidFill>
                <a:srgbClr val="444444"/>
              </a:solidFill>
              <a:latin typeface="+mn-lt"/>
              <a:ea typeface="Calibri"/>
              <a:cs typeface="Calibri"/>
            </a:rPr>
            <a:t> </a:t>
          </a:r>
          <a:r>
            <a:rPr lang="en-US" sz="1800" b="0" err="1">
              <a:solidFill>
                <a:srgbClr val="444444"/>
              </a:solidFill>
              <a:latin typeface="+mn-lt"/>
              <a:ea typeface="Calibri"/>
              <a:cs typeface="Calibri"/>
            </a:rPr>
            <a:t>egne</a:t>
          </a:r>
          <a:r>
            <a:rPr lang="en-US" sz="1800" b="0">
              <a:solidFill>
                <a:srgbClr val="444444"/>
              </a:solidFill>
              <a:latin typeface="+mn-lt"/>
              <a:ea typeface="Calibri"/>
              <a:cs typeface="Calibri"/>
            </a:rPr>
            <a:t> </a:t>
          </a:r>
          <a:r>
            <a:rPr lang="en-US" sz="1800" b="0" err="1">
              <a:solidFill>
                <a:srgbClr val="444444"/>
              </a:solidFill>
              <a:latin typeface="+mn-lt"/>
              <a:ea typeface="Calibri"/>
              <a:cs typeface="Calibri"/>
            </a:rPr>
            <a:t>følelser</a:t>
          </a:r>
          <a:r>
            <a:rPr lang="en-US" sz="1800" b="0">
              <a:solidFill>
                <a:srgbClr val="444444"/>
              </a:solidFill>
              <a:latin typeface="+mn-lt"/>
              <a:ea typeface="Calibri"/>
              <a:cs typeface="Calibri"/>
            </a:rPr>
            <a:t>.</a:t>
          </a:r>
        </a:p>
      </dgm:t>
    </dgm:pt>
    <dgm:pt modelId="{487075FE-6CBC-4EE8-BD5E-CECBB28CFAD4}" type="parTrans" cxnId="{7517309B-5371-465C-B1B3-207843424B75}">
      <dgm:prSet/>
      <dgm:spPr/>
      <dgm:t>
        <a:bodyPr/>
        <a:lstStyle/>
        <a:p>
          <a:endParaRPr lang="nb-NO"/>
        </a:p>
      </dgm:t>
    </dgm:pt>
    <dgm:pt modelId="{A75A537F-09ED-4180-B00A-46367C91B878}" type="sibTrans" cxnId="{7517309B-5371-465C-B1B3-207843424B75}">
      <dgm:prSet/>
      <dgm:spPr/>
      <dgm:t>
        <a:bodyPr/>
        <a:lstStyle/>
        <a:p>
          <a:endParaRPr lang="nb-NO"/>
        </a:p>
      </dgm:t>
    </dgm:pt>
    <dgm:pt modelId="{58A3F9C7-CF31-4B9D-A3C8-EB9E64C3155D}">
      <dgm:prSet phldrT="[Text]" phldr="0" custT="1"/>
      <dgm:spPr/>
      <dgm:t>
        <a:bodyPr/>
        <a:lstStyle/>
        <a:p>
          <a:r>
            <a:rPr lang="en-US" sz="1800" b="1">
              <a:solidFill>
                <a:schemeClr val="tx1"/>
              </a:solidFill>
              <a:latin typeface="+mn-lt"/>
              <a:ea typeface="Calibri"/>
              <a:cs typeface="Calibri"/>
            </a:rPr>
            <a:t>8. </a:t>
          </a:r>
          <a:r>
            <a:rPr lang="en-US" sz="1800" b="1" err="1">
              <a:solidFill>
                <a:schemeClr val="tx1"/>
              </a:solidFill>
              <a:latin typeface="+mn-lt"/>
              <a:ea typeface="Calibri"/>
              <a:cs typeface="Calibri"/>
            </a:rPr>
            <a:t>Kroppsro</a:t>
          </a:r>
          <a:r>
            <a:rPr lang="en-US" sz="1800" b="1">
              <a:solidFill>
                <a:schemeClr val="tx1"/>
              </a:solidFill>
              <a:latin typeface="+mn-lt"/>
              <a:ea typeface="Calibri"/>
              <a:cs typeface="Calibri"/>
            </a:rPr>
            <a:t> og </a:t>
          </a:r>
          <a:r>
            <a:rPr lang="en-US" sz="1800" b="1" err="1">
              <a:solidFill>
                <a:schemeClr val="tx1"/>
              </a:solidFill>
              <a:latin typeface="+mn-lt"/>
              <a:ea typeface="Calibri"/>
              <a:cs typeface="Calibri"/>
            </a:rPr>
            <a:t>stressreduksjon</a:t>
          </a:r>
          <a:endParaRPr lang="en-US" sz="1800" b="1">
            <a:solidFill>
              <a:schemeClr val="tx1"/>
            </a:solidFill>
            <a:latin typeface="+mn-lt"/>
            <a:ea typeface="Calibri"/>
            <a:cs typeface="Calibri"/>
          </a:endParaRPr>
        </a:p>
      </dgm:t>
    </dgm:pt>
    <dgm:pt modelId="{80B216E3-4C73-418E-9F6E-C4B8E28A8A0F}" type="parTrans" cxnId="{1ACAFC90-B85E-4541-9605-82932A77D785}">
      <dgm:prSet/>
      <dgm:spPr/>
      <dgm:t>
        <a:bodyPr/>
        <a:lstStyle/>
        <a:p>
          <a:endParaRPr lang="nb-NO"/>
        </a:p>
      </dgm:t>
    </dgm:pt>
    <dgm:pt modelId="{41B66E0A-1BFC-4BD7-B132-14579F67BE0E}" type="sibTrans" cxnId="{1ACAFC90-B85E-4541-9605-82932A77D785}">
      <dgm:prSet/>
      <dgm:spPr/>
      <dgm:t>
        <a:bodyPr/>
        <a:lstStyle/>
        <a:p>
          <a:endParaRPr lang="nb-NO"/>
        </a:p>
      </dgm:t>
    </dgm:pt>
    <dgm:pt modelId="{77F9EFC7-2446-4D9E-B1A2-61A1F81C8F93}">
      <dgm:prSet phldrT="[Text]" phldr="0" custT="1"/>
      <dgm:spPr/>
      <dgm:t>
        <a:bodyPr/>
        <a:lstStyle/>
        <a:p>
          <a:r>
            <a:rPr lang="en-US" sz="1800" err="1">
              <a:solidFill>
                <a:srgbClr val="444444"/>
              </a:solidFill>
              <a:latin typeface="+mn-lt"/>
              <a:ea typeface="Calibri"/>
              <a:cs typeface="Calibri"/>
            </a:rPr>
            <a:t>Lesestunder</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gir</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ro</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i</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kroppen</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senker</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tempoet</a:t>
          </a:r>
          <a:r>
            <a:rPr lang="en-US" sz="1800">
              <a:solidFill>
                <a:srgbClr val="444444"/>
              </a:solidFill>
              <a:latin typeface="+mn-lt"/>
              <a:ea typeface="Calibri"/>
              <a:cs typeface="Calibri"/>
            </a:rPr>
            <a:t> og </a:t>
          </a:r>
          <a:r>
            <a:rPr lang="en-US" sz="1800" err="1">
              <a:solidFill>
                <a:srgbClr val="444444"/>
              </a:solidFill>
              <a:latin typeface="+mn-lt"/>
              <a:ea typeface="Calibri"/>
              <a:cs typeface="Calibri"/>
            </a:rPr>
            <a:t>skaper</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trygge</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øyeblikk</a:t>
          </a:r>
          <a:r>
            <a:rPr lang="en-US" sz="1800">
              <a:solidFill>
                <a:srgbClr val="444444"/>
              </a:solidFill>
              <a:latin typeface="+mn-lt"/>
              <a:ea typeface="Calibri"/>
              <a:cs typeface="Calibri"/>
            </a:rPr>
            <a:t> – </a:t>
          </a:r>
          <a:r>
            <a:rPr lang="en-US" sz="1800" err="1">
              <a:solidFill>
                <a:srgbClr val="444444"/>
              </a:solidFill>
              <a:latin typeface="+mn-lt"/>
              <a:ea typeface="Calibri"/>
              <a:cs typeface="Calibri"/>
            </a:rPr>
            <a:t>særlig</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viktig</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i</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en</a:t>
          </a:r>
          <a:r>
            <a:rPr lang="en-US" sz="1800">
              <a:solidFill>
                <a:srgbClr val="444444"/>
              </a:solidFill>
              <a:latin typeface="+mn-lt"/>
              <a:ea typeface="Calibri"/>
              <a:cs typeface="Calibri"/>
            </a:rPr>
            <a:t> travel </a:t>
          </a:r>
          <a:r>
            <a:rPr lang="en-US" sz="1800" err="1">
              <a:solidFill>
                <a:srgbClr val="444444"/>
              </a:solidFill>
              <a:latin typeface="+mn-lt"/>
              <a:ea typeface="Calibri"/>
              <a:cs typeface="Calibri"/>
            </a:rPr>
            <a:t>hverdag</a:t>
          </a:r>
          <a:r>
            <a:rPr lang="en-US" sz="2000">
              <a:solidFill>
                <a:srgbClr val="444444"/>
              </a:solidFill>
              <a:latin typeface="Calibri"/>
              <a:ea typeface="Calibri"/>
              <a:cs typeface="Calibri"/>
            </a:rPr>
            <a:t>.</a:t>
          </a:r>
        </a:p>
      </dgm:t>
    </dgm:pt>
    <dgm:pt modelId="{D5782CD6-F359-4ED8-A319-F87F2B3AFE31}" type="parTrans" cxnId="{04D1CF79-183B-40F7-9B36-D09ACF5C3F79}">
      <dgm:prSet/>
      <dgm:spPr/>
      <dgm:t>
        <a:bodyPr/>
        <a:lstStyle/>
        <a:p>
          <a:endParaRPr lang="nb-NO"/>
        </a:p>
      </dgm:t>
    </dgm:pt>
    <dgm:pt modelId="{30426D9C-3349-4F2A-A39D-0C292261C6B8}" type="sibTrans" cxnId="{04D1CF79-183B-40F7-9B36-D09ACF5C3F79}">
      <dgm:prSet/>
      <dgm:spPr/>
      <dgm:t>
        <a:bodyPr/>
        <a:lstStyle/>
        <a:p>
          <a:endParaRPr lang="nb-NO"/>
        </a:p>
      </dgm:t>
    </dgm:pt>
    <dgm:pt modelId="{95DDAC40-DAD6-4BC2-A917-6FE1EF5E90F7}">
      <dgm:prSet phldrT="[Text]" phldr="0" custT="1"/>
      <dgm:spPr/>
      <dgm:t>
        <a:bodyPr/>
        <a:lstStyle/>
        <a:p>
          <a:r>
            <a:rPr lang="en-US" sz="1800" b="1">
              <a:solidFill>
                <a:schemeClr val="tx1"/>
              </a:solidFill>
              <a:latin typeface="+mn-lt"/>
              <a:ea typeface="Calibri"/>
              <a:cs typeface="Calibri"/>
            </a:rPr>
            <a:t>9. </a:t>
          </a:r>
          <a:r>
            <a:rPr lang="en-US" sz="1800" b="1" err="1">
              <a:solidFill>
                <a:schemeClr val="tx1"/>
              </a:solidFill>
              <a:latin typeface="+mn-lt"/>
              <a:ea typeface="Calibri"/>
              <a:cs typeface="Calibri"/>
            </a:rPr>
            <a:t>Styrket</a:t>
          </a:r>
          <a:r>
            <a:rPr lang="en-US" sz="1800" b="1">
              <a:solidFill>
                <a:schemeClr val="tx1"/>
              </a:solidFill>
              <a:latin typeface="+mn-lt"/>
              <a:ea typeface="Calibri"/>
              <a:cs typeface="Calibri"/>
            </a:rPr>
            <a:t> </a:t>
          </a:r>
          <a:r>
            <a:rPr lang="en-US" sz="1800" b="1" err="1">
              <a:solidFill>
                <a:schemeClr val="tx1"/>
              </a:solidFill>
              <a:latin typeface="+mn-lt"/>
              <a:ea typeface="Calibri"/>
              <a:cs typeface="Calibri"/>
            </a:rPr>
            <a:t>relasjon</a:t>
          </a:r>
          <a:r>
            <a:rPr lang="en-US" sz="1800" b="1">
              <a:solidFill>
                <a:schemeClr val="tx1"/>
              </a:solidFill>
              <a:latin typeface="+mn-lt"/>
              <a:ea typeface="Calibri"/>
              <a:cs typeface="Calibri"/>
            </a:rPr>
            <a:t> </a:t>
          </a:r>
          <a:r>
            <a:rPr lang="en-US" sz="1800" b="1" err="1">
              <a:solidFill>
                <a:schemeClr val="tx1"/>
              </a:solidFill>
              <a:latin typeface="+mn-lt"/>
              <a:ea typeface="Calibri"/>
              <a:cs typeface="Calibri"/>
            </a:rPr>
            <a:t>mellom</a:t>
          </a:r>
          <a:r>
            <a:rPr lang="en-US" sz="1800" b="1">
              <a:solidFill>
                <a:schemeClr val="tx1"/>
              </a:solidFill>
              <a:latin typeface="+mn-lt"/>
              <a:ea typeface="Calibri"/>
              <a:cs typeface="Calibri"/>
            </a:rPr>
            <a:t> barn og </a:t>
          </a:r>
          <a:r>
            <a:rPr lang="en-US" sz="1800" b="1" err="1">
              <a:solidFill>
                <a:schemeClr val="tx1"/>
              </a:solidFill>
              <a:latin typeface="+mn-lt"/>
              <a:ea typeface="Calibri"/>
              <a:cs typeface="Calibri"/>
            </a:rPr>
            <a:t>voksen</a:t>
          </a:r>
          <a:endParaRPr lang="en-US" sz="1800" b="1">
            <a:solidFill>
              <a:schemeClr val="tx1"/>
            </a:solidFill>
            <a:latin typeface="+mn-lt"/>
            <a:ea typeface="Calibri"/>
            <a:cs typeface="Calibri"/>
          </a:endParaRPr>
        </a:p>
      </dgm:t>
    </dgm:pt>
    <dgm:pt modelId="{39C145C9-1DA0-494F-B20D-FA22B8F717E3}" type="parTrans" cxnId="{5FCF49E3-29C2-46F3-BCBB-BEEC90ED2D67}">
      <dgm:prSet/>
      <dgm:spPr/>
      <dgm:t>
        <a:bodyPr/>
        <a:lstStyle/>
        <a:p>
          <a:endParaRPr lang="nb-NO"/>
        </a:p>
      </dgm:t>
    </dgm:pt>
    <dgm:pt modelId="{AE81425E-DD61-4A11-87F7-8E388D778618}" type="sibTrans" cxnId="{5FCF49E3-29C2-46F3-BCBB-BEEC90ED2D67}">
      <dgm:prSet/>
      <dgm:spPr/>
      <dgm:t>
        <a:bodyPr/>
        <a:lstStyle/>
        <a:p>
          <a:endParaRPr lang="nb-NO"/>
        </a:p>
      </dgm:t>
    </dgm:pt>
    <dgm:pt modelId="{11F0E1A4-474E-42F4-A2EF-99F8A976EC48}">
      <dgm:prSet phldrT="[Text]" phldr="0" custT="1"/>
      <dgm:spPr/>
      <dgm:t>
        <a:bodyPr/>
        <a:lstStyle/>
        <a:p>
          <a:r>
            <a:rPr lang="en-US" sz="1800">
              <a:solidFill>
                <a:srgbClr val="444444"/>
              </a:solidFill>
              <a:latin typeface="+mn-lt"/>
              <a:ea typeface="Calibri"/>
              <a:cs typeface="Calibri"/>
            </a:rPr>
            <a:t>Å lese </a:t>
          </a:r>
          <a:r>
            <a:rPr lang="en-US" sz="1800" err="1">
              <a:solidFill>
                <a:srgbClr val="444444"/>
              </a:solidFill>
              <a:latin typeface="+mn-lt"/>
              <a:ea typeface="Calibri"/>
              <a:cs typeface="Calibri"/>
            </a:rPr>
            <a:t>sammen</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bygger</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nærhet</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trygghet</a:t>
          </a:r>
          <a:r>
            <a:rPr lang="en-US" sz="1800">
              <a:solidFill>
                <a:srgbClr val="444444"/>
              </a:solidFill>
              <a:latin typeface="+mn-lt"/>
              <a:ea typeface="Calibri"/>
              <a:cs typeface="Calibri"/>
            </a:rPr>
            <a:t> og </a:t>
          </a:r>
          <a:r>
            <a:rPr lang="en-US" sz="1800" err="1">
              <a:solidFill>
                <a:srgbClr val="444444"/>
              </a:solidFill>
              <a:latin typeface="+mn-lt"/>
              <a:ea typeface="Calibri"/>
              <a:cs typeface="Calibri"/>
            </a:rPr>
            <a:t>felles</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opplevelser</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som</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varer</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langt</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utover</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selve</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lesestunden</a:t>
          </a:r>
          <a:r>
            <a:rPr lang="en-US" sz="1800">
              <a:solidFill>
                <a:srgbClr val="444444"/>
              </a:solidFill>
              <a:latin typeface="+mn-lt"/>
              <a:ea typeface="Calibri"/>
              <a:cs typeface="Calibri"/>
            </a:rPr>
            <a:t>.</a:t>
          </a:r>
        </a:p>
      </dgm:t>
    </dgm:pt>
    <dgm:pt modelId="{591B04C1-6C10-4F84-919F-47421396E85D}" type="parTrans" cxnId="{8965945E-12FC-4A72-99FF-AD791CCF1607}">
      <dgm:prSet/>
      <dgm:spPr/>
      <dgm:t>
        <a:bodyPr/>
        <a:lstStyle/>
        <a:p>
          <a:endParaRPr lang="nb-NO"/>
        </a:p>
      </dgm:t>
    </dgm:pt>
    <dgm:pt modelId="{26F8D258-2EE8-4DFD-8188-0C1C4B6EBF59}" type="sibTrans" cxnId="{8965945E-12FC-4A72-99FF-AD791CCF1607}">
      <dgm:prSet/>
      <dgm:spPr/>
      <dgm:t>
        <a:bodyPr/>
        <a:lstStyle/>
        <a:p>
          <a:endParaRPr lang="nb-NO"/>
        </a:p>
      </dgm:t>
    </dgm:pt>
    <dgm:pt modelId="{D1DD4D0A-2CCA-4AA6-AB9C-2896B118B586}">
      <dgm:prSet phldrT="[Text]" phldr="0" custT="1"/>
      <dgm:spPr/>
      <dgm:t>
        <a:bodyPr/>
        <a:lstStyle/>
        <a:p>
          <a:r>
            <a:rPr lang="en-US" sz="1800" b="1">
              <a:solidFill>
                <a:schemeClr val="tx1"/>
              </a:solidFill>
              <a:latin typeface="+mn-lt"/>
              <a:ea typeface="Calibri"/>
              <a:cs typeface="Calibri"/>
            </a:rPr>
            <a:t>10. </a:t>
          </a:r>
          <a:r>
            <a:rPr lang="en-US" sz="1800" b="1" err="1">
              <a:solidFill>
                <a:schemeClr val="tx1"/>
              </a:solidFill>
              <a:latin typeface="+mn-lt"/>
              <a:ea typeface="Calibri"/>
              <a:cs typeface="Calibri"/>
            </a:rPr>
            <a:t>Grunnlag</a:t>
          </a:r>
          <a:r>
            <a:rPr lang="en-US" sz="1800" b="1">
              <a:solidFill>
                <a:schemeClr val="tx1"/>
              </a:solidFill>
              <a:latin typeface="+mn-lt"/>
              <a:ea typeface="Calibri"/>
              <a:cs typeface="Calibri"/>
            </a:rPr>
            <a:t> for </a:t>
          </a:r>
          <a:r>
            <a:rPr lang="en-US" sz="1800" b="1" err="1">
              <a:solidFill>
                <a:schemeClr val="tx1"/>
              </a:solidFill>
              <a:latin typeface="+mn-lt"/>
              <a:ea typeface="Calibri"/>
              <a:cs typeface="Calibri"/>
            </a:rPr>
            <a:t>livslang</a:t>
          </a:r>
          <a:r>
            <a:rPr lang="en-US" sz="1800" b="1">
              <a:solidFill>
                <a:schemeClr val="tx1"/>
              </a:solidFill>
              <a:latin typeface="+mn-lt"/>
              <a:ea typeface="Calibri"/>
              <a:cs typeface="Calibri"/>
            </a:rPr>
            <a:t> </a:t>
          </a:r>
          <a:r>
            <a:rPr lang="en-US" sz="1800" b="1" err="1">
              <a:solidFill>
                <a:schemeClr val="tx1"/>
              </a:solidFill>
              <a:latin typeface="+mn-lt"/>
              <a:ea typeface="Calibri"/>
              <a:cs typeface="Calibri"/>
            </a:rPr>
            <a:t>leseglede</a:t>
          </a:r>
          <a:endParaRPr lang="en-US" sz="1800" b="1">
            <a:solidFill>
              <a:schemeClr val="tx1"/>
            </a:solidFill>
            <a:latin typeface="+mn-lt"/>
            <a:ea typeface="Calibri"/>
            <a:cs typeface="Calibri"/>
          </a:endParaRPr>
        </a:p>
      </dgm:t>
    </dgm:pt>
    <dgm:pt modelId="{4396E835-1F12-453F-923D-A163297A59BC}" type="parTrans" cxnId="{362447E4-C6E0-4CF5-9A48-6DFA9B310D3F}">
      <dgm:prSet/>
      <dgm:spPr/>
      <dgm:t>
        <a:bodyPr/>
        <a:lstStyle/>
        <a:p>
          <a:endParaRPr lang="nb-NO"/>
        </a:p>
      </dgm:t>
    </dgm:pt>
    <dgm:pt modelId="{B3D4A6C5-4F35-4678-B4D2-346CF2D19D00}" type="sibTrans" cxnId="{362447E4-C6E0-4CF5-9A48-6DFA9B310D3F}">
      <dgm:prSet/>
      <dgm:spPr/>
      <dgm:t>
        <a:bodyPr/>
        <a:lstStyle/>
        <a:p>
          <a:endParaRPr lang="nb-NO"/>
        </a:p>
      </dgm:t>
    </dgm:pt>
    <dgm:pt modelId="{B3FE7BCD-6011-4816-8B25-634BA81763A6}">
      <dgm:prSet phldrT="[Tekst]" custT="1"/>
      <dgm:spPr/>
      <dgm:t>
        <a:bodyPr/>
        <a:lstStyle/>
        <a:p>
          <a:r>
            <a:rPr lang="en-US" sz="1800" b="0" err="1">
              <a:solidFill>
                <a:schemeClr val="tx1"/>
              </a:solidFill>
              <a:latin typeface="+mn-lt"/>
              <a:ea typeface="Calibri"/>
              <a:cs typeface="Calibri"/>
            </a:rPr>
            <a:t>Historier</a:t>
          </a:r>
          <a:r>
            <a:rPr lang="en-US" sz="1800" b="0">
              <a:solidFill>
                <a:schemeClr val="tx1"/>
              </a:solidFill>
              <a:latin typeface="+mn-lt"/>
              <a:ea typeface="Calibri"/>
              <a:cs typeface="Calibri"/>
            </a:rPr>
            <a:t> </a:t>
          </a:r>
          <a:r>
            <a:rPr lang="en-US" sz="1800" b="0" err="1">
              <a:solidFill>
                <a:schemeClr val="tx1"/>
              </a:solidFill>
              <a:latin typeface="+mn-lt"/>
              <a:ea typeface="Calibri"/>
              <a:cs typeface="Calibri"/>
            </a:rPr>
            <a:t>inviterer</a:t>
          </a:r>
          <a:r>
            <a:rPr lang="en-US" sz="1800" b="0">
              <a:solidFill>
                <a:schemeClr val="tx1"/>
              </a:solidFill>
              <a:latin typeface="+mn-lt"/>
              <a:ea typeface="Calibri"/>
              <a:cs typeface="Calibri"/>
            </a:rPr>
            <a:t> </a:t>
          </a:r>
          <a:r>
            <a:rPr lang="en-US" sz="1800" b="0" err="1">
              <a:solidFill>
                <a:schemeClr val="tx1"/>
              </a:solidFill>
              <a:latin typeface="+mn-lt"/>
              <a:ea typeface="Calibri"/>
              <a:cs typeface="Calibri"/>
            </a:rPr>
            <a:t>til</a:t>
          </a:r>
          <a:r>
            <a:rPr lang="en-US" sz="1800" b="0">
              <a:solidFill>
                <a:schemeClr val="tx1"/>
              </a:solidFill>
              <a:latin typeface="+mn-lt"/>
              <a:ea typeface="Calibri"/>
              <a:cs typeface="Calibri"/>
            </a:rPr>
            <a:t> </a:t>
          </a:r>
          <a:r>
            <a:rPr lang="en-US" sz="1800" b="0" err="1">
              <a:solidFill>
                <a:schemeClr val="tx1"/>
              </a:solidFill>
              <a:latin typeface="+mn-lt"/>
              <a:ea typeface="Calibri"/>
              <a:cs typeface="Calibri"/>
            </a:rPr>
            <a:t>spørsmål</a:t>
          </a:r>
          <a:r>
            <a:rPr lang="en-US" sz="1800" b="0">
              <a:solidFill>
                <a:schemeClr val="tx1"/>
              </a:solidFill>
              <a:latin typeface="+mn-lt"/>
              <a:ea typeface="Calibri"/>
              <a:cs typeface="Calibri"/>
            </a:rPr>
            <a:t>, </a:t>
          </a:r>
          <a:r>
            <a:rPr lang="en-US" sz="1800" b="0" err="1">
              <a:solidFill>
                <a:schemeClr val="tx1"/>
              </a:solidFill>
              <a:latin typeface="+mn-lt"/>
              <a:ea typeface="Calibri"/>
              <a:cs typeface="Calibri"/>
            </a:rPr>
            <a:t>undring</a:t>
          </a:r>
          <a:r>
            <a:rPr lang="en-US" sz="1800" b="0">
              <a:solidFill>
                <a:schemeClr val="tx1"/>
              </a:solidFill>
              <a:latin typeface="+mn-lt"/>
              <a:ea typeface="Calibri"/>
              <a:cs typeface="Calibri"/>
            </a:rPr>
            <a:t> og </a:t>
          </a:r>
          <a:r>
            <a:rPr lang="en-US" sz="1800" b="0" err="1">
              <a:solidFill>
                <a:schemeClr val="tx1"/>
              </a:solidFill>
              <a:latin typeface="+mn-lt"/>
              <a:ea typeface="Calibri"/>
              <a:cs typeface="Calibri"/>
            </a:rPr>
            <a:t>samtale</a:t>
          </a:r>
          <a:r>
            <a:rPr lang="en-US" sz="1800" b="0">
              <a:solidFill>
                <a:schemeClr val="tx1"/>
              </a:solidFill>
              <a:latin typeface="+mn-lt"/>
              <a:ea typeface="Calibri"/>
              <a:cs typeface="Calibri"/>
            </a:rPr>
            <a:t>. Barn </a:t>
          </a:r>
          <a:r>
            <a:rPr lang="en-US" sz="1800" b="0" err="1">
              <a:solidFill>
                <a:schemeClr val="tx1"/>
              </a:solidFill>
              <a:latin typeface="+mn-lt"/>
              <a:ea typeface="Calibri"/>
              <a:cs typeface="Calibri"/>
            </a:rPr>
            <a:t>lærer</a:t>
          </a:r>
          <a:r>
            <a:rPr lang="en-US" sz="1800" b="0">
              <a:solidFill>
                <a:schemeClr val="tx1"/>
              </a:solidFill>
              <a:latin typeface="+mn-lt"/>
              <a:ea typeface="Calibri"/>
              <a:cs typeface="Calibri"/>
            </a:rPr>
            <a:t> å </a:t>
          </a:r>
          <a:r>
            <a:rPr lang="en-US" sz="1800" b="0" err="1">
              <a:solidFill>
                <a:schemeClr val="tx1"/>
              </a:solidFill>
              <a:latin typeface="+mn-lt"/>
              <a:ea typeface="Calibri"/>
              <a:cs typeface="Calibri"/>
            </a:rPr>
            <a:t>tenke</a:t>
          </a:r>
          <a:r>
            <a:rPr lang="en-US" sz="1800" b="0">
              <a:solidFill>
                <a:schemeClr val="tx1"/>
              </a:solidFill>
              <a:latin typeface="+mn-lt"/>
              <a:ea typeface="Calibri"/>
              <a:cs typeface="Calibri"/>
            </a:rPr>
            <a:t> </a:t>
          </a:r>
          <a:r>
            <a:rPr lang="en-US" sz="1800" b="0" err="1">
              <a:solidFill>
                <a:schemeClr val="tx1"/>
              </a:solidFill>
              <a:latin typeface="+mn-lt"/>
              <a:ea typeface="Calibri"/>
              <a:cs typeface="Calibri"/>
            </a:rPr>
            <a:t>selv</a:t>
          </a:r>
          <a:r>
            <a:rPr lang="en-US" sz="1800" b="0">
              <a:solidFill>
                <a:schemeClr val="tx1"/>
              </a:solidFill>
              <a:latin typeface="+mn-lt"/>
              <a:ea typeface="Calibri"/>
              <a:cs typeface="Calibri"/>
            </a:rPr>
            <a:t> og se ting </a:t>
          </a:r>
          <a:r>
            <a:rPr lang="en-US" sz="1800" b="0" err="1">
              <a:solidFill>
                <a:schemeClr val="tx1"/>
              </a:solidFill>
              <a:latin typeface="+mn-lt"/>
              <a:ea typeface="Calibri"/>
              <a:cs typeface="Calibri"/>
            </a:rPr>
            <a:t>fra</a:t>
          </a:r>
          <a:r>
            <a:rPr lang="en-US" sz="1800" b="0">
              <a:solidFill>
                <a:schemeClr val="tx1"/>
              </a:solidFill>
              <a:latin typeface="+mn-lt"/>
              <a:ea typeface="Calibri"/>
              <a:cs typeface="Calibri"/>
            </a:rPr>
            <a:t> </a:t>
          </a:r>
          <a:r>
            <a:rPr lang="en-US" sz="1800" b="0" err="1">
              <a:solidFill>
                <a:schemeClr val="tx1"/>
              </a:solidFill>
              <a:latin typeface="+mn-lt"/>
              <a:ea typeface="Calibri"/>
              <a:cs typeface="Calibri"/>
            </a:rPr>
            <a:t>flere</a:t>
          </a:r>
          <a:r>
            <a:rPr lang="en-US" sz="1800" b="0">
              <a:solidFill>
                <a:schemeClr val="tx1"/>
              </a:solidFill>
              <a:latin typeface="+mn-lt"/>
              <a:ea typeface="Calibri"/>
              <a:cs typeface="Calibri"/>
            </a:rPr>
            <a:t> </a:t>
          </a:r>
          <a:r>
            <a:rPr lang="en-US" sz="1800" b="0" err="1">
              <a:solidFill>
                <a:schemeClr val="tx1"/>
              </a:solidFill>
              <a:latin typeface="+mn-lt"/>
              <a:ea typeface="Calibri"/>
              <a:cs typeface="Calibri"/>
            </a:rPr>
            <a:t>perspektiver</a:t>
          </a:r>
          <a:r>
            <a:rPr lang="en-US" sz="1700" b="0">
              <a:solidFill>
                <a:schemeClr val="tx1"/>
              </a:solidFill>
              <a:latin typeface="+mn-lt"/>
              <a:ea typeface="Calibri"/>
              <a:cs typeface="Calibri"/>
            </a:rPr>
            <a:t>.</a:t>
          </a:r>
          <a:endParaRPr lang="nb-NO" sz="1700"/>
        </a:p>
      </dgm:t>
    </dgm:pt>
    <dgm:pt modelId="{BD6D275A-2537-4FF9-9B50-A9FF5370301C}" type="parTrans" cxnId="{383C1D38-CF3A-462E-9307-0093F5EBB525}">
      <dgm:prSet/>
      <dgm:spPr/>
      <dgm:t>
        <a:bodyPr/>
        <a:lstStyle/>
        <a:p>
          <a:endParaRPr lang="nb-NO"/>
        </a:p>
      </dgm:t>
    </dgm:pt>
    <dgm:pt modelId="{21741A86-816F-4911-9D30-A63330C16E77}" type="sibTrans" cxnId="{383C1D38-CF3A-462E-9307-0093F5EBB525}">
      <dgm:prSet/>
      <dgm:spPr/>
      <dgm:t>
        <a:bodyPr/>
        <a:lstStyle/>
        <a:p>
          <a:endParaRPr lang="nb-NO"/>
        </a:p>
      </dgm:t>
    </dgm:pt>
    <dgm:pt modelId="{2866EF28-029A-4D2E-8C43-14E654FA6B65}">
      <dgm:prSet phldrT="[Tekst]" custT="1"/>
      <dgm:spPr/>
      <dgm:t>
        <a:bodyPr/>
        <a:lstStyle/>
        <a:p>
          <a:r>
            <a:rPr lang="en-US" sz="1800" b="1">
              <a:solidFill>
                <a:schemeClr val="tx1"/>
              </a:solidFill>
              <a:latin typeface="+mn-lt"/>
            </a:rPr>
            <a:t>6.</a:t>
          </a:r>
          <a:r>
            <a:rPr lang="en-US" sz="1800" b="1">
              <a:solidFill>
                <a:schemeClr val="tx1"/>
              </a:solidFill>
              <a:latin typeface="+mn-lt"/>
              <a:ea typeface="Calibri"/>
              <a:cs typeface="Calibri"/>
            </a:rPr>
            <a:t>Evne </a:t>
          </a:r>
          <a:r>
            <a:rPr lang="en-US" sz="1800" b="1" err="1">
              <a:solidFill>
                <a:schemeClr val="tx1"/>
              </a:solidFill>
              <a:latin typeface="+mn-lt"/>
              <a:ea typeface="Calibri"/>
              <a:cs typeface="Calibri"/>
            </a:rPr>
            <a:t>til</a:t>
          </a:r>
          <a:r>
            <a:rPr lang="en-US" sz="1800" b="1">
              <a:solidFill>
                <a:schemeClr val="tx1"/>
              </a:solidFill>
              <a:latin typeface="+mn-lt"/>
              <a:ea typeface="Calibri"/>
              <a:cs typeface="Calibri"/>
            </a:rPr>
            <a:t> </a:t>
          </a:r>
          <a:r>
            <a:rPr lang="en-US" sz="1800" b="1" err="1">
              <a:solidFill>
                <a:schemeClr val="tx1"/>
              </a:solidFill>
              <a:latin typeface="+mn-lt"/>
              <a:ea typeface="Calibri"/>
              <a:cs typeface="Calibri"/>
            </a:rPr>
            <a:t>refleksjon</a:t>
          </a:r>
          <a:r>
            <a:rPr lang="en-US" sz="1800" b="1">
              <a:solidFill>
                <a:schemeClr val="tx1"/>
              </a:solidFill>
              <a:latin typeface="+mn-lt"/>
              <a:ea typeface="Calibri"/>
              <a:cs typeface="Calibri"/>
            </a:rPr>
            <a:t> og </a:t>
          </a:r>
          <a:r>
            <a:rPr lang="en-US" sz="1800" b="1" err="1">
              <a:solidFill>
                <a:schemeClr val="tx1"/>
              </a:solidFill>
              <a:latin typeface="+mn-lt"/>
              <a:ea typeface="Calibri"/>
              <a:cs typeface="Calibri"/>
            </a:rPr>
            <a:t>tenkning</a:t>
          </a:r>
          <a:endParaRPr lang="nb-NO" sz="1800"/>
        </a:p>
      </dgm:t>
    </dgm:pt>
    <dgm:pt modelId="{C001A117-6452-4238-A44C-A36230EE3F25}" type="parTrans" cxnId="{9D7A92D4-82BC-4275-ADCD-21681C3331CC}">
      <dgm:prSet/>
      <dgm:spPr/>
      <dgm:t>
        <a:bodyPr/>
        <a:lstStyle/>
        <a:p>
          <a:endParaRPr lang="nb-NO"/>
        </a:p>
      </dgm:t>
    </dgm:pt>
    <dgm:pt modelId="{5A3E064F-BD6B-4917-B984-95594F8F97F5}" type="sibTrans" cxnId="{9D7A92D4-82BC-4275-ADCD-21681C3331CC}">
      <dgm:prSet/>
      <dgm:spPr/>
      <dgm:t>
        <a:bodyPr/>
        <a:lstStyle/>
        <a:p>
          <a:endParaRPr lang="nb-NO"/>
        </a:p>
      </dgm:t>
    </dgm:pt>
    <dgm:pt modelId="{5190E3F2-58EA-48A7-B095-9475858E6ACC}" type="pres">
      <dgm:prSet presAssocID="{9B3776DA-0448-479F-9F40-6C866491E72A}" presName="vert0" presStyleCnt="0">
        <dgm:presLayoutVars>
          <dgm:dir/>
          <dgm:animOne val="branch"/>
          <dgm:animLvl val="lvl"/>
        </dgm:presLayoutVars>
      </dgm:prSet>
      <dgm:spPr/>
    </dgm:pt>
    <dgm:pt modelId="{0619A3BE-567E-4353-9ED9-7FB32E024D41}" type="pres">
      <dgm:prSet presAssocID="{2866EF28-029A-4D2E-8C43-14E654FA6B65}" presName="thickLine" presStyleLbl="alignNode1" presStyleIdx="0" presStyleCnt="10"/>
      <dgm:spPr/>
    </dgm:pt>
    <dgm:pt modelId="{572A1730-1B15-40F3-8A87-F08EE8FF19E3}" type="pres">
      <dgm:prSet presAssocID="{2866EF28-029A-4D2E-8C43-14E654FA6B65}" presName="horz1" presStyleCnt="0"/>
      <dgm:spPr/>
    </dgm:pt>
    <dgm:pt modelId="{08AD7CE7-68A2-4A95-AE22-12E2AB00AC38}" type="pres">
      <dgm:prSet presAssocID="{2866EF28-029A-4D2E-8C43-14E654FA6B65}" presName="tx1" presStyleLbl="revTx" presStyleIdx="0" presStyleCnt="10"/>
      <dgm:spPr/>
    </dgm:pt>
    <dgm:pt modelId="{207A3B2C-B952-4641-A98E-9051DF6131AA}" type="pres">
      <dgm:prSet presAssocID="{2866EF28-029A-4D2E-8C43-14E654FA6B65}" presName="vert1" presStyleCnt="0"/>
      <dgm:spPr/>
    </dgm:pt>
    <dgm:pt modelId="{7CAB9E96-F007-4860-91F6-1EF477538C83}" type="pres">
      <dgm:prSet presAssocID="{B3FE7BCD-6011-4816-8B25-634BA81763A6}" presName="thickLine" presStyleLbl="alignNode1" presStyleIdx="1" presStyleCnt="10"/>
      <dgm:spPr/>
    </dgm:pt>
    <dgm:pt modelId="{5B27E1F8-D7C8-41A0-B32C-E881A0650948}" type="pres">
      <dgm:prSet presAssocID="{B3FE7BCD-6011-4816-8B25-634BA81763A6}" presName="horz1" presStyleCnt="0"/>
      <dgm:spPr/>
    </dgm:pt>
    <dgm:pt modelId="{CE53DF61-A29A-4EBD-AD4E-F20B7BC6D0A3}" type="pres">
      <dgm:prSet presAssocID="{B3FE7BCD-6011-4816-8B25-634BA81763A6}" presName="tx1" presStyleLbl="revTx" presStyleIdx="1" presStyleCnt="10"/>
      <dgm:spPr/>
    </dgm:pt>
    <dgm:pt modelId="{6930EFC2-B3A2-4C0B-B5DC-ADB3C267DE54}" type="pres">
      <dgm:prSet presAssocID="{B3FE7BCD-6011-4816-8B25-634BA81763A6}" presName="vert1" presStyleCnt="0"/>
      <dgm:spPr/>
    </dgm:pt>
    <dgm:pt modelId="{B40F9B5E-2E2E-48E6-9F90-36EBE5F342B2}" type="pres">
      <dgm:prSet presAssocID="{D0E614FD-E508-4FA6-8E73-43F792CEFAC1}" presName="thickLine" presStyleLbl="alignNode1" presStyleIdx="2" presStyleCnt="10"/>
      <dgm:spPr/>
    </dgm:pt>
    <dgm:pt modelId="{614877F2-1302-4A5B-A859-3633E3C2EC94}" type="pres">
      <dgm:prSet presAssocID="{D0E614FD-E508-4FA6-8E73-43F792CEFAC1}" presName="horz1" presStyleCnt="0"/>
      <dgm:spPr/>
    </dgm:pt>
    <dgm:pt modelId="{F0316A05-6178-4187-BAC2-C78EBEBB835B}" type="pres">
      <dgm:prSet presAssocID="{D0E614FD-E508-4FA6-8E73-43F792CEFAC1}" presName="tx1" presStyleLbl="revTx" presStyleIdx="2" presStyleCnt="10"/>
      <dgm:spPr/>
    </dgm:pt>
    <dgm:pt modelId="{4CF39CF2-CD81-4CA1-9AB7-983C6DFB8645}" type="pres">
      <dgm:prSet presAssocID="{D0E614FD-E508-4FA6-8E73-43F792CEFAC1}" presName="vert1" presStyleCnt="0"/>
      <dgm:spPr/>
    </dgm:pt>
    <dgm:pt modelId="{AC33FA3C-F276-4BC0-A7E1-551DE6590EF4}" type="pres">
      <dgm:prSet presAssocID="{023ACD37-E403-46DE-99E7-05284D833E02}" presName="thickLine" presStyleLbl="alignNode1" presStyleIdx="3" presStyleCnt="10"/>
      <dgm:spPr/>
    </dgm:pt>
    <dgm:pt modelId="{0D9F9BC6-FD8C-449D-92C7-3D32AB7BC79D}" type="pres">
      <dgm:prSet presAssocID="{023ACD37-E403-46DE-99E7-05284D833E02}" presName="horz1" presStyleCnt="0"/>
      <dgm:spPr/>
    </dgm:pt>
    <dgm:pt modelId="{834D0563-D101-4367-A91D-D392A30B9A02}" type="pres">
      <dgm:prSet presAssocID="{023ACD37-E403-46DE-99E7-05284D833E02}" presName="tx1" presStyleLbl="revTx" presStyleIdx="3" presStyleCnt="10"/>
      <dgm:spPr/>
    </dgm:pt>
    <dgm:pt modelId="{7A5B66A6-4FE1-4F1F-A515-4B38DA0DFCE3}" type="pres">
      <dgm:prSet presAssocID="{023ACD37-E403-46DE-99E7-05284D833E02}" presName="vert1" presStyleCnt="0"/>
      <dgm:spPr/>
    </dgm:pt>
    <dgm:pt modelId="{CEA2487C-A56D-44DE-B748-50E64857F3F3}" type="pres">
      <dgm:prSet presAssocID="{58A3F9C7-CF31-4B9D-A3C8-EB9E64C3155D}" presName="thickLine" presStyleLbl="alignNode1" presStyleIdx="4" presStyleCnt="10"/>
      <dgm:spPr/>
    </dgm:pt>
    <dgm:pt modelId="{81BB8EE2-CB45-4372-9108-BC3C7E8AA6BB}" type="pres">
      <dgm:prSet presAssocID="{58A3F9C7-CF31-4B9D-A3C8-EB9E64C3155D}" presName="horz1" presStyleCnt="0"/>
      <dgm:spPr/>
    </dgm:pt>
    <dgm:pt modelId="{946EC285-934A-4D8F-AF68-DA0E41201F2B}" type="pres">
      <dgm:prSet presAssocID="{58A3F9C7-CF31-4B9D-A3C8-EB9E64C3155D}" presName="tx1" presStyleLbl="revTx" presStyleIdx="4" presStyleCnt="10"/>
      <dgm:spPr/>
    </dgm:pt>
    <dgm:pt modelId="{A83D6BB9-4A7C-4BF2-AE92-A5ADABE6F612}" type="pres">
      <dgm:prSet presAssocID="{58A3F9C7-CF31-4B9D-A3C8-EB9E64C3155D}" presName="vert1" presStyleCnt="0"/>
      <dgm:spPr/>
    </dgm:pt>
    <dgm:pt modelId="{8227F1B5-AA67-44FA-81CC-302F189766CC}" type="pres">
      <dgm:prSet presAssocID="{77F9EFC7-2446-4D9E-B1A2-61A1F81C8F93}" presName="thickLine" presStyleLbl="alignNode1" presStyleIdx="5" presStyleCnt="10"/>
      <dgm:spPr/>
    </dgm:pt>
    <dgm:pt modelId="{E2AD0A28-ADC1-4758-85DB-E095B0AD302F}" type="pres">
      <dgm:prSet presAssocID="{77F9EFC7-2446-4D9E-B1A2-61A1F81C8F93}" presName="horz1" presStyleCnt="0"/>
      <dgm:spPr/>
    </dgm:pt>
    <dgm:pt modelId="{7E3F201D-9A90-49E3-A264-6ADCC9161F65}" type="pres">
      <dgm:prSet presAssocID="{77F9EFC7-2446-4D9E-B1A2-61A1F81C8F93}" presName="tx1" presStyleLbl="revTx" presStyleIdx="5" presStyleCnt="10"/>
      <dgm:spPr/>
    </dgm:pt>
    <dgm:pt modelId="{FF06B6F0-04FF-4B1F-94F8-D864B0FC7834}" type="pres">
      <dgm:prSet presAssocID="{77F9EFC7-2446-4D9E-B1A2-61A1F81C8F93}" presName="vert1" presStyleCnt="0"/>
      <dgm:spPr/>
    </dgm:pt>
    <dgm:pt modelId="{BB9E4C34-DC41-45E5-B05B-6C57EE5216B7}" type="pres">
      <dgm:prSet presAssocID="{95DDAC40-DAD6-4BC2-A917-6FE1EF5E90F7}" presName="thickLine" presStyleLbl="alignNode1" presStyleIdx="6" presStyleCnt="10"/>
      <dgm:spPr/>
    </dgm:pt>
    <dgm:pt modelId="{CB350E2E-6E6A-4C97-B9BB-CC331F4BD298}" type="pres">
      <dgm:prSet presAssocID="{95DDAC40-DAD6-4BC2-A917-6FE1EF5E90F7}" presName="horz1" presStyleCnt="0"/>
      <dgm:spPr/>
    </dgm:pt>
    <dgm:pt modelId="{65A50761-570C-42A0-8453-3978DA397F9E}" type="pres">
      <dgm:prSet presAssocID="{95DDAC40-DAD6-4BC2-A917-6FE1EF5E90F7}" presName="tx1" presStyleLbl="revTx" presStyleIdx="6" presStyleCnt="10"/>
      <dgm:spPr/>
    </dgm:pt>
    <dgm:pt modelId="{8C0ABD88-74AE-44D4-AF63-D2E1AF48B35C}" type="pres">
      <dgm:prSet presAssocID="{95DDAC40-DAD6-4BC2-A917-6FE1EF5E90F7}" presName="vert1" presStyleCnt="0"/>
      <dgm:spPr/>
    </dgm:pt>
    <dgm:pt modelId="{8A1EE824-3E99-4023-B9B1-428ADF6B3E63}" type="pres">
      <dgm:prSet presAssocID="{11F0E1A4-474E-42F4-A2EF-99F8A976EC48}" presName="thickLine" presStyleLbl="alignNode1" presStyleIdx="7" presStyleCnt="10"/>
      <dgm:spPr/>
    </dgm:pt>
    <dgm:pt modelId="{4478EB1F-E103-432C-8844-8C4C5DF953E5}" type="pres">
      <dgm:prSet presAssocID="{11F0E1A4-474E-42F4-A2EF-99F8A976EC48}" presName="horz1" presStyleCnt="0"/>
      <dgm:spPr/>
    </dgm:pt>
    <dgm:pt modelId="{375E3A94-0ECD-49DC-90E2-FA7E933ED1B8}" type="pres">
      <dgm:prSet presAssocID="{11F0E1A4-474E-42F4-A2EF-99F8A976EC48}" presName="tx1" presStyleLbl="revTx" presStyleIdx="7" presStyleCnt="10"/>
      <dgm:spPr/>
    </dgm:pt>
    <dgm:pt modelId="{D43E551B-8D42-40AD-8ED6-80E015800AD9}" type="pres">
      <dgm:prSet presAssocID="{11F0E1A4-474E-42F4-A2EF-99F8A976EC48}" presName="vert1" presStyleCnt="0"/>
      <dgm:spPr/>
    </dgm:pt>
    <dgm:pt modelId="{CD33324B-6199-4E0E-A770-CFAAB84C87AD}" type="pres">
      <dgm:prSet presAssocID="{D1DD4D0A-2CCA-4AA6-AB9C-2896B118B586}" presName="thickLine" presStyleLbl="alignNode1" presStyleIdx="8" presStyleCnt="10"/>
      <dgm:spPr/>
    </dgm:pt>
    <dgm:pt modelId="{69A5B23A-1FE3-4A85-8329-6AEE9831B09D}" type="pres">
      <dgm:prSet presAssocID="{D1DD4D0A-2CCA-4AA6-AB9C-2896B118B586}" presName="horz1" presStyleCnt="0"/>
      <dgm:spPr/>
    </dgm:pt>
    <dgm:pt modelId="{B276CA1E-9D43-407D-9576-1A31089D607D}" type="pres">
      <dgm:prSet presAssocID="{D1DD4D0A-2CCA-4AA6-AB9C-2896B118B586}" presName="tx1" presStyleLbl="revTx" presStyleIdx="8" presStyleCnt="10"/>
      <dgm:spPr/>
    </dgm:pt>
    <dgm:pt modelId="{DAF675CA-F81F-45CC-BFB3-BE1191B59D9B}" type="pres">
      <dgm:prSet presAssocID="{D1DD4D0A-2CCA-4AA6-AB9C-2896B118B586}" presName="vert1" presStyleCnt="0"/>
      <dgm:spPr/>
    </dgm:pt>
    <dgm:pt modelId="{08DF510D-C99E-4798-A29E-970DDC455240}" type="pres">
      <dgm:prSet presAssocID="{08518C1C-B0C7-44BB-9349-BE59693F3369}" presName="thickLine" presStyleLbl="alignNode1" presStyleIdx="9" presStyleCnt="10"/>
      <dgm:spPr/>
    </dgm:pt>
    <dgm:pt modelId="{7BF8D9CC-2FB3-4642-A08A-8C36A29ACD77}" type="pres">
      <dgm:prSet presAssocID="{08518C1C-B0C7-44BB-9349-BE59693F3369}" presName="horz1" presStyleCnt="0"/>
      <dgm:spPr/>
    </dgm:pt>
    <dgm:pt modelId="{2AB257B7-19C5-4A66-B749-847FEEE2FAEA}" type="pres">
      <dgm:prSet presAssocID="{08518C1C-B0C7-44BB-9349-BE59693F3369}" presName="tx1" presStyleLbl="revTx" presStyleIdx="9" presStyleCnt="10"/>
      <dgm:spPr/>
    </dgm:pt>
    <dgm:pt modelId="{3D822EE3-32E2-47DF-9C98-600A9BF9A3AE}" type="pres">
      <dgm:prSet presAssocID="{08518C1C-B0C7-44BB-9349-BE59693F3369}" presName="vert1" presStyleCnt="0"/>
      <dgm:spPr/>
    </dgm:pt>
  </dgm:ptLst>
  <dgm:cxnLst>
    <dgm:cxn modelId="{24D20724-4390-487F-A1D0-E021FEF28178}" type="presOf" srcId="{9B3776DA-0448-479F-9F40-6C866491E72A}" destId="{5190E3F2-58EA-48A7-B095-9475858E6ACC}" srcOrd="0" destOrd="0" presId="urn:microsoft.com/office/officeart/2008/layout/LinedList"/>
    <dgm:cxn modelId="{383C1D38-CF3A-462E-9307-0093F5EBB525}" srcId="{9B3776DA-0448-479F-9F40-6C866491E72A}" destId="{B3FE7BCD-6011-4816-8B25-634BA81763A6}" srcOrd="1" destOrd="0" parTransId="{BD6D275A-2537-4FF9-9B50-A9FF5370301C}" sibTransId="{21741A86-816F-4911-9D30-A63330C16E77}"/>
    <dgm:cxn modelId="{458EC43C-F692-475D-8A53-AF29436FE35E}" type="presOf" srcId="{08518C1C-B0C7-44BB-9349-BE59693F3369}" destId="{2AB257B7-19C5-4A66-B749-847FEEE2FAEA}" srcOrd="0" destOrd="0" presId="urn:microsoft.com/office/officeart/2008/layout/LinedList"/>
    <dgm:cxn modelId="{4D33493D-5695-4998-AB37-5E53C18752CC}" type="presOf" srcId="{D0E614FD-E508-4FA6-8E73-43F792CEFAC1}" destId="{F0316A05-6178-4187-BAC2-C78EBEBB835B}" srcOrd="0" destOrd="0" presId="urn:microsoft.com/office/officeart/2008/layout/LinedList"/>
    <dgm:cxn modelId="{8965945E-12FC-4A72-99FF-AD791CCF1607}" srcId="{9B3776DA-0448-479F-9F40-6C866491E72A}" destId="{11F0E1A4-474E-42F4-A2EF-99F8A976EC48}" srcOrd="7" destOrd="0" parTransId="{591B04C1-6C10-4F84-919F-47421396E85D}" sibTransId="{26F8D258-2EE8-4DFD-8188-0C1C4B6EBF59}"/>
    <dgm:cxn modelId="{87DDCD43-A784-445E-AB7A-14E68BD6F273}" type="presOf" srcId="{77F9EFC7-2446-4D9E-B1A2-61A1F81C8F93}" destId="{7E3F201D-9A90-49E3-A264-6ADCC9161F65}" srcOrd="0" destOrd="0" presId="urn:microsoft.com/office/officeart/2008/layout/LinedList"/>
    <dgm:cxn modelId="{77735772-4452-4570-B569-DCA79DA3E5FD}" type="presOf" srcId="{58A3F9C7-CF31-4B9D-A3C8-EB9E64C3155D}" destId="{946EC285-934A-4D8F-AF68-DA0E41201F2B}" srcOrd="0" destOrd="0" presId="urn:microsoft.com/office/officeart/2008/layout/LinedList"/>
    <dgm:cxn modelId="{04D1CF79-183B-40F7-9B36-D09ACF5C3F79}" srcId="{9B3776DA-0448-479F-9F40-6C866491E72A}" destId="{77F9EFC7-2446-4D9E-B1A2-61A1F81C8F93}" srcOrd="5" destOrd="0" parTransId="{D5782CD6-F359-4ED8-A319-F87F2B3AFE31}" sibTransId="{30426D9C-3349-4F2A-A39D-0C292261C6B8}"/>
    <dgm:cxn modelId="{1ACAFC90-B85E-4541-9605-82932A77D785}" srcId="{9B3776DA-0448-479F-9F40-6C866491E72A}" destId="{58A3F9C7-CF31-4B9D-A3C8-EB9E64C3155D}" srcOrd="4" destOrd="0" parTransId="{80B216E3-4C73-418E-9F6E-C4B8E28A8A0F}" sibTransId="{41B66E0A-1BFC-4BD7-B132-14579F67BE0E}"/>
    <dgm:cxn modelId="{59E74D94-F384-4DD8-B488-B8026512F641}" srcId="{9B3776DA-0448-479F-9F40-6C866491E72A}" destId="{D0E614FD-E508-4FA6-8E73-43F792CEFAC1}" srcOrd="2" destOrd="0" parTransId="{7F53C742-A542-477A-A7CF-8CAEFC678ED4}" sibTransId="{52911C3E-3064-433F-97E8-1B1478EC335E}"/>
    <dgm:cxn modelId="{9B081B96-3D59-4EEC-A9C7-D70609E1FC20}" type="presOf" srcId="{11F0E1A4-474E-42F4-A2EF-99F8A976EC48}" destId="{375E3A94-0ECD-49DC-90E2-FA7E933ED1B8}" srcOrd="0" destOrd="0" presId="urn:microsoft.com/office/officeart/2008/layout/LinedList"/>
    <dgm:cxn modelId="{7517309B-5371-465C-B1B3-207843424B75}" srcId="{9B3776DA-0448-479F-9F40-6C866491E72A}" destId="{023ACD37-E403-46DE-99E7-05284D833E02}" srcOrd="3" destOrd="0" parTransId="{487075FE-6CBC-4EE8-BD5E-CECBB28CFAD4}" sibTransId="{A75A537F-09ED-4180-B00A-46367C91B878}"/>
    <dgm:cxn modelId="{704F82B2-6BD9-4007-B160-CAF708E11ACF}" srcId="{9B3776DA-0448-479F-9F40-6C866491E72A}" destId="{08518C1C-B0C7-44BB-9349-BE59693F3369}" srcOrd="9" destOrd="0" parTransId="{BE3A3F31-9C19-4A33-AAAF-FCDB49A6BECB}" sibTransId="{93AC693D-C7CB-4D56-9EA0-62345B448380}"/>
    <dgm:cxn modelId="{E4CDCBB4-548E-46BD-B7D0-2D41F5BDA464}" type="presOf" srcId="{D1DD4D0A-2CCA-4AA6-AB9C-2896B118B586}" destId="{B276CA1E-9D43-407D-9576-1A31089D607D}" srcOrd="0" destOrd="0" presId="urn:microsoft.com/office/officeart/2008/layout/LinedList"/>
    <dgm:cxn modelId="{DFA748C5-2F51-4B9F-8288-371D1C0A7517}" type="presOf" srcId="{95DDAC40-DAD6-4BC2-A917-6FE1EF5E90F7}" destId="{65A50761-570C-42A0-8453-3978DA397F9E}" srcOrd="0" destOrd="0" presId="urn:microsoft.com/office/officeart/2008/layout/LinedList"/>
    <dgm:cxn modelId="{9D7A92D4-82BC-4275-ADCD-21681C3331CC}" srcId="{9B3776DA-0448-479F-9F40-6C866491E72A}" destId="{2866EF28-029A-4D2E-8C43-14E654FA6B65}" srcOrd="0" destOrd="0" parTransId="{C001A117-6452-4238-A44C-A36230EE3F25}" sibTransId="{5A3E064F-BD6B-4917-B984-95594F8F97F5}"/>
    <dgm:cxn modelId="{5FCF49E3-29C2-46F3-BCBB-BEEC90ED2D67}" srcId="{9B3776DA-0448-479F-9F40-6C866491E72A}" destId="{95DDAC40-DAD6-4BC2-A917-6FE1EF5E90F7}" srcOrd="6" destOrd="0" parTransId="{39C145C9-1DA0-494F-B20D-FA22B8F717E3}" sibTransId="{AE81425E-DD61-4A11-87F7-8E388D778618}"/>
    <dgm:cxn modelId="{362447E4-C6E0-4CF5-9A48-6DFA9B310D3F}" srcId="{9B3776DA-0448-479F-9F40-6C866491E72A}" destId="{D1DD4D0A-2CCA-4AA6-AB9C-2896B118B586}" srcOrd="8" destOrd="0" parTransId="{4396E835-1F12-453F-923D-A163297A59BC}" sibTransId="{B3D4A6C5-4F35-4678-B4D2-346CF2D19D00}"/>
    <dgm:cxn modelId="{E4DD7DE7-7A6E-4A3D-AE8D-4E47D6E3868D}" type="presOf" srcId="{2866EF28-029A-4D2E-8C43-14E654FA6B65}" destId="{08AD7CE7-68A2-4A95-AE22-12E2AB00AC38}" srcOrd="0" destOrd="0" presId="urn:microsoft.com/office/officeart/2008/layout/LinedList"/>
    <dgm:cxn modelId="{07B9A7EC-4BC6-4033-9481-60FAEDC9EC84}" type="presOf" srcId="{B3FE7BCD-6011-4816-8B25-634BA81763A6}" destId="{CE53DF61-A29A-4EBD-AD4E-F20B7BC6D0A3}" srcOrd="0" destOrd="0" presId="urn:microsoft.com/office/officeart/2008/layout/LinedList"/>
    <dgm:cxn modelId="{C57769F1-7B8B-4183-AB9F-7739BABC8D62}" type="presOf" srcId="{023ACD37-E403-46DE-99E7-05284D833E02}" destId="{834D0563-D101-4367-A91D-D392A30B9A02}" srcOrd="0" destOrd="0" presId="urn:microsoft.com/office/officeart/2008/layout/LinedList"/>
    <dgm:cxn modelId="{E7E9A4F2-DC34-4A23-9C4C-96069640DF75}" type="presParOf" srcId="{5190E3F2-58EA-48A7-B095-9475858E6ACC}" destId="{0619A3BE-567E-4353-9ED9-7FB32E024D41}" srcOrd="0" destOrd="0" presId="urn:microsoft.com/office/officeart/2008/layout/LinedList"/>
    <dgm:cxn modelId="{FEC8045D-B44E-4833-8F21-7C6D19DE5280}" type="presParOf" srcId="{5190E3F2-58EA-48A7-B095-9475858E6ACC}" destId="{572A1730-1B15-40F3-8A87-F08EE8FF19E3}" srcOrd="1" destOrd="0" presId="urn:microsoft.com/office/officeart/2008/layout/LinedList"/>
    <dgm:cxn modelId="{03AC5511-16D7-4537-9B90-092B50EA4F69}" type="presParOf" srcId="{572A1730-1B15-40F3-8A87-F08EE8FF19E3}" destId="{08AD7CE7-68A2-4A95-AE22-12E2AB00AC38}" srcOrd="0" destOrd="0" presId="urn:microsoft.com/office/officeart/2008/layout/LinedList"/>
    <dgm:cxn modelId="{E15F53C1-3F6C-46FF-A3C5-0271C38B331C}" type="presParOf" srcId="{572A1730-1B15-40F3-8A87-F08EE8FF19E3}" destId="{207A3B2C-B952-4641-A98E-9051DF6131AA}" srcOrd="1" destOrd="0" presId="urn:microsoft.com/office/officeart/2008/layout/LinedList"/>
    <dgm:cxn modelId="{0B560499-FE43-4D18-BEFC-7465722995C9}" type="presParOf" srcId="{5190E3F2-58EA-48A7-B095-9475858E6ACC}" destId="{7CAB9E96-F007-4860-91F6-1EF477538C83}" srcOrd="2" destOrd="0" presId="urn:microsoft.com/office/officeart/2008/layout/LinedList"/>
    <dgm:cxn modelId="{5FBC92D2-7B09-4F8C-A3F1-FFE8900066E9}" type="presParOf" srcId="{5190E3F2-58EA-48A7-B095-9475858E6ACC}" destId="{5B27E1F8-D7C8-41A0-B32C-E881A0650948}" srcOrd="3" destOrd="0" presId="urn:microsoft.com/office/officeart/2008/layout/LinedList"/>
    <dgm:cxn modelId="{B8325F75-D70D-4295-893B-E4297C5FBD86}" type="presParOf" srcId="{5B27E1F8-D7C8-41A0-B32C-E881A0650948}" destId="{CE53DF61-A29A-4EBD-AD4E-F20B7BC6D0A3}" srcOrd="0" destOrd="0" presId="urn:microsoft.com/office/officeart/2008/layout/LinedList"/>
    <dgm:cxn modelId="{611D3F29-1440-4233-89A5-83C4AC2FAF9E}" type="presParOf" srcId="{5B27E1F8-D7C8-41A0-B32C-E881A0650948}" destId="{6930EFC2-B3A2-4C0B-B5DC-ADB3C267DE54}" srcOrd="1" destOrd="0" presId="urn:microsoft.com/office/officeart/2008/layout/LinedList"/>
    <dgm:cxn modelId="{9F756753-779B-4875-B143-1AAB195A7613}" type="presParOf" srcId="{5190E3F2-58EA-48A7-B095-9475858E6ACC}" destId="{B40F9B5E-2E2E-48E6-9F90-36EBE5F342B2}" srcOrd="4" destOrd="0" presId="urn:microsoft.com/office/officeart/2008/layout/LinedList"/>
    <dgm:cxn modelId="{D740A2CD-E0B1-486A-93D6-2098A8F0C374}" type="presParOf" srcId="{5190E3F2-58EA-48A7-B095-9475858E6ACC}" destId="{614877F2-1302-4A5B-A859-3633E3C2EC94}" srcOrd="5" destOrd="0" presId="urn:microsoft.com/office/officeart/2008/layout/LinedList"/>
    <dgm:cxn modelId="{66853454-FC52-4506-9793-75B91B9FB094}" type="presParOf" srcId="{614877F2-1302-4A5B-A859-3633E3C2EC94}" destId="{F0316A05-6178-4187-BAC2-C78EBEBB835B}" srcOrd="0" destOrd="0" presId="urn:microsoft.com/office/officeart/2008/layout/LinedList"/>
    <dgm:cxn modelId="{BBD6318C-09B6-4934-B46A-3FF4BFA1C526}" type="presParOf" srcId="{614877F2-1302-4A5B-A859-3633E3C2EC94}" destId="{4CF39CF2-CD81-4CA1-9AB7-983C6DFB8645}" srcOrd="1" destOrd="0" presId="urn:microsoft.com/office/officeart/2008/layout/LinedList"/>
    <dgm:cxn modelId="{F161F0BC-1D2C-4C00-893B-EFC7946EEB0C}" type="presParOf" srcId="{5190E3F2-58EA-48A7-B095-9475858E6ACC}" destId="{AC33FA3C-F276-4BC0-A7E1-551DE6590EF4}" srcOrd="6" destOrd="0" presId="urn:microsoft.com/office/officeart/2008/layout/LinedList"/>
    <dgm:cxn modelId="{18BBC18A-33BB-4F59-A96B-AEBAC2E18F04}" type="presParOf" srcId="{5190E3F2-58EA-48A7-B095-9475858E6ACC}" destId="{0D9F9BC6-FD8C-449D-92C7-3D32AB7BC79D}" srcOrd="7" destOrd="0" presId="urn:microsoft.com/office/officeart/2008/layout/LinedList"/>
    <dgm:cxn modelId="{8F679FEB-B8DB-41AE-BB4E-15EA4BB923EE}" type="presParOf" srcId="{0D9F9BC6-FD8C-449D-92C7-3D32AB7BC79D}" destId="{834D0563-D101-4367-A91D-D392A30B9A02}" srcOrd="0" destOrd="0" presId="urn:microsoft.com/office/officeart/2008/layout/LinedList"/>
    <dgm:cxn modelId="{D06685ED-B167-4E6E-AFF1-64FFD4C6D6E3}" type="presParOf" srcId="{0D9F9BC6-FD8C-449D-92C7-3D32AB7BC79D}" destId="{7A5B66A6-4FE1-4F1F-A515-4B38DA0DFCE3}" srcOrd="1" destOrd="0" presId="urn:microsoft.com/office/officeart/2008/layout/LinedList"/>
    <dgm:cxn modelId="{2A2E0ADD-974F-4805-AECB-F2743130878E}" type="presParOf" srcId="{5190E3F2-58EA-48A7-B095-9475858E6ACC}" destId="{CEA2487C-A56D-44DE-B748-50E64857F3F3}" srcOrd="8" destOrd="0" presId="urn:microsoft.com/office/officeart/2008/layout/LinedList"/>
    <dgm:cxn modelId="{8CF27B88-B1A5-46FE-BFF6-95BAAE46B118}" type="presParOf" srcId="{5190E3F2-58EA-48A7-B095-9475858E6ACC}" destId="{81BB8EE2-CB45-4372-9108-BC3C7E8AA6BB}" srcOrd="9" destOrd="0" presId="urn:microsoft.com/office/officeart/2008/layout/LinedList"/>
    <dgm:cxn modelId="{7F2FD617-6E00-4FAE-819A-691F65CA6C97}" type="presParOf" srcId="{81BB8EE2-CB45-4372-9108-BC3C7E8AA6BB}" destId="{946EC285-934A-4D8F-AF68-DA0E41201F2B}" srcOrd="0" destOrd="0" presId="urn:microsoft.com/office/officeart/2008/layout/LinedList"/>
    <dgm:cxn modelId="{1FFAECCB-D259-40F9-A7B9-FA9E556B98B7}" type="presParOf" srcId="{81BB8EE2-CB45-4372-9108-BC3C7E8AA6BB}" destId="{A83D6BB9-4A7C-4BF2-AE92-A5ADABE6F612}" srcOrd="1" destOrd="0" presId="urn:microsoft.com/office/officeart/2008/layout/LinedList"/>
    <dgm:cxn modelId="{F637C474-7E22-49BA-83FF-23EF70296999}" type="presParOf" srcId="{5190E3F2-58EA-48A7-B095-9475858E6ACC}" destId="{8227F1B5-AA67-44FA-81CC-302F189766CC}" srcOrd="10" destOrd="0" presId="urn:microsoft.com/office/officeart/2008/layout/LinedList"/>
    <dgm:cxn modelId="{4CECEF54-F260-4C5D-B57E-A0C2B4875851}" type="presParOf" srcId="{5190E3F2-58EA-48A7-B095-9475858E6ACC}" destId="{E2AD0A28-ADC1-4758-85DB-E095B0AD302F}" srcOrd="11" destOrd="0" presId="urn:microsoft.com/office/officeart/2008/layout/LinedList"/>
    <dgm:cxn modelId="{0A5DCF22-2AC2-4C71-BF68-9B0D0D6E6EE1}" type="presParOf" srcId="{E2AD0A28-ADC1-4758-85DB-E095B0AD302F}" destId="{7E3F201D-9A90-49E3-A264-6ADCC9161F65}" srcOrd="0" destOrd="0" presId="urn:microsoft.com/office/officeart/2008/layout/LinedList"/>
    <dgm:cxn modelId="{9E1BB203-6EA6-4A56-A44F-38B5B8065698}" type="presParOf" srcId="{E2AD0A28-ADC1-4758-85DB-E095B0AD302F}" destId="{FF06B6F0-04FF-4B1F-94F8-D864B0FC7834}" srcOrd="1" destOrd="0" presId="urn:microsoft.com/office/officeart/2008/layout/LinedList"/>
    <dgm:cxn modelId="{358C983E-3489-477E-8F6C-2B3E75E8B16D}" type="presParOf" srcId="{5190E3F2-58EA-48A7-B095-9475858E6ACC}" destId="{BB9E4C34-DC41-45E5-B05B-6C57EE5216B7}" srcOrd="12" destOrd="0" presId="urn:microsoft.com/office/officeart/2008/layout/LinedList"/>
    <dgm:cxn modelId="{571C6A9A-1F29-44CA-B4E6-32DEDDDF7D92}" type="presParOf" srcId="{5190E3F2-58EA-48A7-B095-9475858E6ACC}" destId="{CB350E2E-6E6A-4C97-B9BB-CC331F4BD298}" srcOrd="13" destOrd="0" presId="urn:microsoft.com/office/officeart/2008/layout/LinedList"/>
    <dgm:cxn modelId="{6958C3CF-C887-4A6D-A1F7-639DBB337B28}" type="presParOf" srcId="{CB350E2E-6E6A-4C97-B9BB-CC331F4BD298}" destId="{65A50761-570C-42A0-8453-3978DA397F9E}" srcOrd="0" destOrd="0" presId="urn:microsoft.com/office/officeart/2008/layout/LinedList"/>
    <dgm:cxn modelId="{657DB8C0-A05C-4B44-BCF5-14DE95DFBF41}" type="presParOf" srcId="{CB350E2E-6E6A-4C97-B9BB-CC331F4BD298}" destId="{8C0ABD88-74AE-44D4-AF63-D2E1AF48B35C}" srcOrd="1" destOrd="0" presId="urn:microsoft.com/office/officeart/2008/layout/LinedList"/>
    <dgm:cxn modelId="{B299E505-02E7-4856-92F8-74783C41B826}" type="presParOf" srcId="{5190E3F2-58EA-48A7-B095-9475858E6ACC}" destId="{8A1EE824-3E99-4023-B9B1-428ADF6B3E63}" srcOrd="14" destOrd="0" presId="urn:microsoft.com/office/officeart/2008/layout/LinedList"/>
    <dgm:cxn modelId="{EDBE5C51-9A16-42CA-A78C-4FE04D77C951}" type="presParOf" srcId="{5190E3F2-58EA-48A7-B095-9475858E6ACC}" destId="{4478EB1F-E103-432C-8844-8C4C5DF953E5}" srcOrd="15" destOrd="0" presId="urn:microsoft.com/office/officeart/2008/layout/LinedList"/>
    <dgm:cxn modelId="{6F7B3FD9-016D-4AD9-A793-050968B79FD5}" type="presParOf" srcId="{4478EB1F-E103-432C-8844-8C4C5DF953E5}" destId="{375E3A94-0ECD-49DC-90E2-FA7E933ED1B8}" srcOrd="0" destOrd="0" presId="urn:microsoft.com/office/officeart/2008/layout/LinedList"/>
    <dgm:cxn modelId="{A687AA58-35C7-49A4-9477-23F2B2689BB2}" type="presParOf" srcId="{4478EB1F-E103-432C-8844-8C4C5DF953E5}" destId="{D43E551B-8D42-40AD-8ED6-80E015800AD9}" srcOrd="1" destOrd="0" presId="urn:microsoft.com/office/officeart/2008/layout/LinedList"/>
    <dgm:cxn modelId="{2F5B9E06-6C63-49BF-8193-3794EDE88FBD}" type="presParOf" srcId="{5190E3F2-58EA-48A7-B095-9475858E6ACC}" destId="{CD33324B-6199-4E0E-A770-CFAAB84C87AD}" srcOrd="16" destOrd="0" presId="urn:microsoft.com/office/officeart/2008/layout/LinedList"/>
    <dgm:cxn modelId="{D5F6C115-4DE1-484D-845F-5C64FB2A4A05}" type="presParOf" srcId="{5190E3F2-58EA-48A7-B095-9475858E6ACC}" destId="{69A5B23A-1FE3-4A85-8329-6AEE9831B09D}" srcOrd="17" destOrd="0" presId="urn:microsoft.com/office/officeart/2008/layout/LinedList"/>
    <dgm:cxn modelId="{E2BACE66-DE7B-4AB6-B9D8-2A276DCD429E}" type="presParOf" srcId="{69A5B23A-1FE3-4A85-8329-6AEE9831B09D}" destId="{B276CA1E-9D43-407D-9576-1A31089D607D}" srcOrd="0" destOrd="0" presId="urn:microsoft.com/office/officeart/2008/layout/LinedList"/>
    <dgm:cxn modelId="{5710D919-F52D-47C2-B786-EB8EE370F994}" type="presParOf" srcId="{69A5B23A-1FE3-4A85-8329-6AEE9831B09D}" destId="{DAF675CA-F81F-45CC-BFB3-BE1191B59D9B}" srcOrd="1" destOrd="0" presId="urn:microsoft.com/office/officeart/2008/layout/LinedList"/>
    <dgm:cxn modelId="{2C687495-53BA-4362-B504-242E0762E82D}" type="presParOf" srcId="{5190E3F2-58EA-48A7-B095-9475858E6ACC}" destId="{08DF510D-C99E-4798-A29E-970DDC455240}" srcOrd="18" destOrd="0" presId="urn:microsoft.com/office/officeart/2008/layout/LinedList"/>
    <dgm:cxn modelId="{7F58F689-DC2A-4E11-9C9C-72EA49ABDD34}" type="presParOf" srcId="{5190E3F2-58EA-48A7-B095-9475858E6ACC}" destId="{7BF8D9CC-2FB3-4642-A08A-8C36A29ACD77}" srcOrd="19" destOrd="0" presId="urn:microsoft.com/office/officeart/2008/layout/LinedList"/>
    <dgm:cxn modelId="{A7F68A6C-8B11-4EAF-BB4C-041946A6EC49}" type="presParOf" srcId="{7BF8D9CC-2FB3-4642-A08A-8C36A29ACD77}" destId="{2AB257B7-19C5-4A66-B749-847FEEE2FAEA}" srcOrd="0" destOrd="0" presId="urn:microsoft.com/office/officeart/2008/layout/LinedList"/>
    <dgm:cxn modelId="{7182E2D4-06E9-43D4-A248-FDF3EB37D353}" type="presParOf" srcId="{7BF8D9CC-2FB3-4642-A08A-8C36A29ACD77}" destId="{3D822EE3-32E2-47DF-9C98-600A9BF9A3AE}"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83FA9AD-1A19-4F60-8FDC-B52B68826082}" type="doc">
      <dgm:prSet loTypeId="urn:microsoft.com/office/officeart/2008/layout/LinedList" loCatId="list" qsTypeId="urn:microsoft.com/office/officeart/2005/8/quickstyle/simple1#4" qsCatId="simple" csTypeId="urn:microsoft.com/office/officeart/2005/8/colors/colorful1#3" csCatId="colorful" phldr="1"/>
      <dgm:spPr/>
      <dgm:t>
        <a:bodyPr/>
        <a:lstStyle/>
        <a:p>
          <a:endParaRPr lang="en-US"/>
        </a:p>
      </dgm:t>
    </dgm:pt>
    <dgm:pt modelId="{FC656BF2-DC9F-4B77-A22F-FB60A9D30C23}">
      <dgm:prSet/>
      <dgm:spPr/>
      <dgm:t>
        <a:bodyPr/>
        <a:lstStyle/>
        <a:p>
          <a:pPr rtl="0"/>
          <a:r>
            <a:rPr lang="en-US" err="1">
              <a:solidFill>
                <a:schemeClr val="tx1"/>
              </a:solidFill>
            </a:rPr>
            <a:t>Savner</a:t>
          </a:r>
          <a:r>
            <a:rPr lang="en-US">
              <a:solidFill>
                <a:schemeClr val="tx1"/>
              </a:solidFill>
            </a:rPr>
            <a:t> man </a:t>
          </a:r>
          <a:r>
            <a:rPr lang="en-US" err="1">
              <a:solidFill>
                <a:schemeClr val="tx1"/>
              </a:solidFill>
            </a:rPr>
            <a:t>klær</a:t>
          </a:r>
          <a:r>
            <a:rPr lang="en-US">
              <a:solidFill>
                <a:schemeClr val="tx1"/>
              </a:solidFill>
            </a:rPr>
            <a:t>/ </a:t>
          </a:r>
          <a:r>
            <a:rPr lang="en-US" err="1">
              <a:solidFill>
                <a:schemeClr val="tx1"/>
              </a:solidFill>
            </a:rPr>
            <a:t>utstyr</a:t>
          </a:r>
          <a:r>
            <a:rPr lang="en-US">
              <a:solidFill>
                <a:schemeClr val="tx1"/>
              </a:solidFill>
            </a:rPr>
            <a:t>: </a:t>
          </a:r>
          <a:r>
            <a:rPr lang="en-US" err="1">
              <a:solidFill>
                <a:schemeClr val="tx1"/>
              </a:solidFill>
              <a:latin typeface="Avenir Next LT Pro Light"/>
            </a:rPr>
            <a:t>kasser</a:t>
          </a:r>
          <a:r>
            <a:rPr lang="en-US">
              <a:solidFill>
                <a:schemeClr val="tx1"/>
              </a:solidFill>
              <a:latin typeface="Avenir Next LT Pro Light"/>
            </a:rPr>
            <a:t> </a:t>
          </a:r>
          <a:r>
            <a:rPr lang="en-US" err="1">
              <a:solidFill>
                <a:schemeClr val="tx1"/>
              </a:solidFill>
              <a:latin typeface="Avenir Next LT Pro Light"/>
            </a:rPr>
            <a:t>i</a:t>
          </a:r>
          <a:r>
            <a:rPr lang="en-US">
              <a:solidFill>
                <a:schemeClr val="tx1"/>
              </a:solidFill>
              <a:latin typeface="Avenir Next LT Pro Light"/>
            </a:rPr>
            <a:t> </a:t>
          </a:r>
          <a:r>
            <a:rPr lang="en-US" err="1">
              <a:solidFill>
                <a:schemeClr val="tx1"/>
              </a:solidFill>
              <a:latin typeface="Avenir Next LT Pro Light"/>
            </a:rPr>
            <a:t>garderobene</a:t>
          </a:r>
          <a:r>
            <a:rPr lang="en-US">
              <a:solidFill>
                <a:schemeClr val="tx1"/>
              </a:solidFill>
              <a:latin typeface="Avenir Next LT Pro Light"/>
            </a:rPr>
            <a:t>, </a:t>
          </a:r>
          <a:r>
            <a:rPr lang="en-US" err="1">
              <a:solidFill>
                <a:schemeClr val="tx1"/>
              </a:solidFill>
              <a:latin typeface="Avenir Next LT Pro Light"/>
            </a:rPr>
            <a:t>eller</a:t>
          </a:r>
          <a:r>
            <a:rPr lang="en-US">
              <a:solidFill>
                <a:schemeClr val="tx1"/>
              </a:solidFill>
              <a:latin typeface="Avenir Next LT Pro Light"/>
            </a:rPr>
            <a:t> </a:t>
          </a:r>
          <a:r>
            <a:rPr lang="en-US" err="1">
              <a:solidFill>
                <a:schemeClr val="tx1"/>
              </a:solidFill>
              <a:latin typeface="Avenir Next LT Pro Light"/>
            </a:rPr>
            <a:t>sjekk</a:t>
          </a:r>
          <a:r>
            <a:rPr lang="en-US">
              <a:solidFill>
                <a:schemeClr val="tx1"/>
              </a:solidFill>
            </a:rPr>
            <a:t> </a:t>
          </a:r>
          <a:r>
            <a:rPr lang="en-US" err="1">
              <a:solidFill>
                <a:schemeClr val="tx1"/>
              </a:solidFill>
            </a:rPr>
            <a:t>skap</a:t>
          </a:r>
          <a:r>
            <a:rPr lang="en-US">
              <a:solidFill>
                <a:schemeClr val="tx1"/>
              </a:solidFill>
            </a:rPr>
            <a:t> </a:t>
          </a:r>
          <a:r>
            <a:rPr lang="en-US" err="1">
              <a:solidFill>
                <a:schemeClr val="tx1"/>
              </a:solidFill>
            </a:rPr>
            <a:t>ved</a:t>
          </a:r>
          <a:r>
            <a:rPr lang="en-US">
              <a:solidFill>
                <a:schemeClr val="tx1"/>
              </a:solidFill>
            </a:rPr>
            <a:t> AKS-rom</a:t>
          </a:r>
        </a:p>
      </dgm:t>
    </dgm:pt>
    <dgm:pt modelId="{083E51C7-F368-42B9-A1E5-4C216D007403}" type="parTrans" cxnId="{808EBCCC-1C5A-4692-BE17-CD4692CD96A2}">
      <dgm:prSet/>
      <dgm:spPr/>
      <dgm:t>
        <a:bodyPr/>
        <a:lstStyle/>
        <a:p>
          <a:endParaRPr lang="en-US"/>
        </a:p>
      </dgm:t>
    </dgm:pt>
    <dgm:pt modelId="{56D6FE49-DADA-42FA-A782-D9A626E4240D}" type="sibTrans" cxnId="{808EBCCC-1C5A-4692-BE17-CD4692CD96A2}">
      <dgm:prSet/>
      <dgm:spPr/>
      <dgm:t>
        <a:bodyPr/>
        <a:lstStyle/>
        <a:p>
          <a:endParaRPr lang="en-US"/>
        </a:p>
      </dgm:t>
    </dgm:pt>
    <dgm:pt modelId="{95566B1F-F1E0-43AD-A517-DE9BA48DAC2A}">
      <dgm:prSet/>
      <dgm:spPr/>
      <dgm:t>
        <a:bodyPr/>
        <a:lstStyle/>
        <a:p>
          <a:r>
            <a:rPr lang="en-US" err="1"/>
            <a:t>Sparkesykler</a:t>
          </a:r>
          <a:r>
            <a:rPr lang="en-US"/>
            <a:t>/ skateboard</a:t>
          </a:r>
        </a:p>
      </dgm:t>
    </dgm:pt>
    <dgm:pt modelId="{BCBD1B84-A420-4EDC-BA6B-2095B1ABC968}" type="parTrans" cxnId="{22C1755A-8065-4A09-BD7F-FBD9BE4BD065}">
      <dgm:prSet/>
      <dgm:spPr/>
      <dgm:t>
        <a:bodyPr/>
        <a:lstStyle/>
        <a:p>
          <a:endParaRPr lang="en-US"/>
        </a:p>
      </dgm:t>
    </dgm:pt>
    <dgm:pt modelId="{B81366D8-18D4-45FA-BA27-803AC25FA210}" type="sibTrans" cxnId="{22C1755A-8065-4A09-BD7F-FBD9BE4BD065}">
      <dgm:prSet/>
      <dgm:spPr/>
      <dgm:t>
        <a:bodyPr/>
        <a:lstStyle/>
        <a:p>
          <a:endParaRPr lang="en-US"/>
        </a:p>
      </dgm:t>
    </dgm:pt>
    <dgm:pt modelId="{A2B52ACA-9347-48AB-864F-E802CB3E5E1E}">
      <dgm:prSet/>
      <dgm:spPr/>
      <dgm:t>
        <a:bodyPr/>
        <a:lstStyle/>
        <a:p>
          <a:r>
            <a:rPr lang="en-US"/>
            <a:t>Levering om </a:t>
          </a:r>
          <a:r>
            <a:rPr lang="en-US" err="1"/>
            <a:t>morgenen</a:t>
          </a:r>
          <a:r>
            <a:rPr lang="en-US"/>
            <a:t>:</a:t>
          </a:r>
        </a:p>
      </dgm:t>
    </dgm:pt>
    <dgm:pt modelId="{FEEF1711-A952-4095-9DC1-1628DDCCFD1E}" type="parTrans" cxnId="{C9F29F93-9852-49F5-8B42-1EA7755B4D6F}">
      <dgm:prSet/>
      <dgm:spPr/>
      <dgm:t>
        <a:bodyPr/>
        <a:lstStyle/>
        <a:p>
          <a:endParaRPr lang="en-US"/>
        </a:p>
      </dgm:t>
    </dgm:pt>
    <dgm:pt modelId="{64D7EF12-0546-49AD-8EE7-B34EBABD29E8}" type="sibTrans" cxnId="{C9F29F93-9852-49F5-8B42-1EA7755B4D6F}">
      <dgm:prSet/>
      <dgm:spPr/>
      <dgm:t>
        <a:bodyPr/>
        <a:lstStyle/>
        <a:p>
          <a:endParaRPr lang="en-US"/>
        </a:p>
      </dgm:t>
    </dgm:pt>
    <dgm:pt modelId="{C30A5D97-7124-4185-9ECA-A2A69FBFD56D}">
      <dgm:prSet/>
      <dgm:spPr/>
      <dgm:t>
        <a:bodyPr/>
        <a:lstStyle/>
        <a:p>
          <a:r>
            <a:rPr lang="en-US"/>
            <a:t>AKS: Levering </a:t>
          </a:r>
          <a:r>
            <a:rPr lang="en-US" err="1"/>
            <a:t>før</a:t>
          </a:r>
          <a:r>
            <a:rPr lang="en-US"/>
            <a:t> 8:00- AKS-rom</a:t>
          </a:r>
        </a:p>
      </dgm:t>
    </dgm:pt>
    <dgm:pt modelId="{C40B15DB-BFD2-433A-84C5-A0339255CF83}" type="parTrans" cxnId="{5D79B2C3-0631-4A5D-BED5-A59DBF355ECD}">
      <dgm:prSet/>
      <dgm:spPr/>
      <dgm:t>
        <a:bodyPr/>
        <a:lstStyle/>
        <a:p>
          <a:endParaRPr lang="en-US"/>
        </a:p>
      </dgm:t>
    </dgm:pt>
    <dgm:pt modelId="{14A67997-C00F-4E81-879F-BBF218BF5B02}" type="sibTrans" cxnId="{5D79B2C3-0631-4A5D-BED5-A59DBF355ECD}">
      <dgm:prSet/>
      <dgm:spPr/>
      <dgm:t>
        <a:bodyPr/>
        <a:lstStyle/>
        <a:p>
          <a:endParaRPr lang="en-US"/>
        </a:p>
      </dgm:t>
    </dgm:pt>
    <dgm:pt modelId="{4AA19D17-F0E4-493E-A2A8-96267D15A966}">
      <dgm:prSet/>
      <dgm:spPr/>
      <dgm:t>
        <a:bodyPr/>
        <a:lstStyle/>
        <a:p>
          <a:r>
            <a:rPr lang="en-US"/>
            <a:t>Etter 8:00: </a:t>
          </a:r>
          <a:r>
            <a:rPr lang="en-US" err="1"/>
            <a:t>elevene</a:t>
          </a:r>
          <a:r>
            <a:rPr lang="en-US"/>
            <a:t> venter </a:t>
          </a:r>
          <a:r>
            <a:rPr lang="en-US" err="1"/>
            <a:t>ute</a:t>
          </a:r>
          <a:r>
            <a:rPr lang="en-US"/>
            <a:t> </a:t>
          </a:r>
          <a:r>
            <a:rPr lang="en-US" err="1"/>
            <a:t>på</a:t>
          </a:r>
          <a:r>
            <a:rPr lang="en-US"/>
            <a:t> </a:t>
          </a:r>
          <a:r>
            <a:rPr lang="en-US" err="1"/>
            <a:t>lærer</a:t>
          </a:r>
          <a:endParaRPr lang="en-US"/>
        </a:p>
      </dgm:t>
    </dgm:pt>
    <dgm:pt modelId="{1C082F8F-5760-4634-9824-9CF3F9AA662B}" type="parTrans" cxnId="{5E12FF34-F4F3-42D2-ABA9-C56C97CC817D}">
      <dgm:prSet/>
      <dgm:spPr/>
      <dgm:t>
        <a:bodyPr/>
        <a:lstStyle/>
        <a:p>
          <a:endParaRPr lang="en-US"/>
        </a:p>
      </dgm:t>
    </dgm:pt>
    <dgm:pt modelId="{CA40C9F5-CAB4-47B5-B122-DF168818AAB2}" type="sibTrans" cxnId="{5E12FF34-F4F3-42D2-ABA9-C56C97CC817D}">
      <dgm:prSet/>
      <dgm:spPr/>
      <dgm:t>
        <a:bodyPr/>
        <a:lstStyle/>
        <a:p>
          <a:endParaRPr lang="en-US"/>
        </a:p>
      </dgm:t>
    </dgm:pt>
    <dgm:pt modelId="{1779985C-31E9-4233-8440-2B8A63A74196}">
      <dgm:prSet/>
      <dgm:spPr/>
      <dgm:t>
        <a:bodyPr/>
        <a:lstStyle/>
        <a:p>
          <a:r>
            <a:rPr lang="en-US" err="1">
              <a:solidFill>
                <a:schemeClr val="tx1"/>
              </a:solidFill>
            </a:rPr>
            <a:t>Ansatte</a:t>
          </a:r>
          <a:r>
            <a:rPr lang="en-US">
              <a:solidFill>
                <a:schemeClr val="tx1"/>
              </a:solidFill>
            </a:rPr>
            <a:t> </a:t>
          </a:r>
          <a:r>
            <a:rPr lang="en-US" err="1">
              <a:solidFill>
                <a:schemeClr val="tx1"/>
              </a:solidFill>
            </a:rPr>
            <a:t>ute</a:t>
          </a:r>
          <a:r>
            <a:rPr lang="en-US">
              <a:solidFill>
                <a:schemeClr val="tx1"/>
              </a:solidFill>
            </a:rPr>
            <a:t>: </a:t>
          </a:r>
          <a:r>
            <a:rPr lang="en-US" err="1">
              <a:solidFill>
                <a:schemeClr val="tx1"/>
              </a:solidFill>
            </a:rPr>
            <a:t>barna</a:t>
          </a:r>
          <a:r>
            <a:rPr lang="en-US">
              <a:solidFill>
                <a:schemeClr val="tx1"/>
              </a:solidFill>
            </a:rPr>
            <a:t> </a:t>
          </a:r>
          <a:r>
            <a:rPr lang="en-US" err="1">
              <a:solidFill>
                <a:schemeClr val="tx1"/>
              </a:solidFill>
            </a:rPr>
            <a:t>får</a:t>
          </a:r>
          <a:r>
            <a:rPr lang="en-US">
              <a:solidFill>
                <a:schemeClr val="tx1"/>
              </a:solidFill>
            </a:rPr>
            <a:t> </a:t>
          </a:r>
          <a:r>
            <a:rPr lang="en-US" err="1">
              <a:solidFill>
                <a:schemeClr val="tx1"/>
              </a:solidFill>
            </a:rPr>
            <a:t>tilsyn</a:t>
          </a:r>
          <a:r>
            <a:rPr lang="en-US">
              <a:solidFill>
                <a:schemeClr val="tx1"/>
              </a:solidFill>
            </a:rPr>
            <a:t> </a:t>
          </a:r>
          <a:r>
            <a:rPr lang="en-US" err="1">
              <a:solidFill>
                <a:schemeClr val="tx1"/>
              </a:solidFill>
            </a:rPr>
            <a:t>til</a:t>
          </a:r>
          <a:r>
            <a:rPr lang="en-US">
              <a:solidFill>
                <a:schemeClr val="tx1"/>
              </a:solidFill>
            </a:rPr>
            <a:t> det ringer inn</a:t>
          </a:r>
        </a:p>
      </dgm:t>
    </dgm:pt>
    <dgm:pt modelId="{6F013253-DD64-411E-8956-AC003975484A}" type="parTrans" cxnId="{EDAF42A7-AECC-41DE-A8B1-033B8EF11D7C}">
      <dgm:prSet/>
      <dgm:spPr/>
      <dgm:t>
        <a:bodyPr/>
        <a:lstStyle/>
        <a:p>
          <a:endParaRPr lang="en-US"/>
        </a:p>
      </dgm:t>
    </dgm:pt>
    <dgm:pt modelId="{CFB5D72F-A8F4-4A2F-97C1-8B77EA666E39}" type="sibTrans" cxnId="{EDAF42A7-AECC-41DE-A8B1-033B8EF11D7C}">
      <dgm:prSet/>
      <dgm:spPr/>
      <dgm:t>
        <a:bodyPr/>
        <a:lstStyle/>
        <a:p>
          <a:endParaRPr lang="en-US"/>
        </a:p>
      </dgm:t>
    </dgm:pt>
    <dgm:pt modelId="{5318CF19-64D9-4A2C-B30D-E37AFFDD0592}" type="pres">
      <dgm:prSet presAssocID="{783FA9AD-1A19-4F60-8FDC-B52B68826082}" presName="vert0" presStyleCnt="0">
        <dgm:presLayoutVars>
          <dgm:dir/>
          <dgm:animOne val="branch"/>
          <dgm:animLvl val="lvl"/>
        </dgm:presLayoutVars>
      </dgm:prSet>
      <dgm:spPr/>
    </dgm:pt>
    <dgm:pt modelId="{B538A3BF-6057-48BA-9C06-D886C47C7B7C}" type="pres">
      <dgm:prSet presAssocID="{FC656BF2-DC9F-4B77-A22F-FB60A9D30C23}" presName="thickLine" presStyleLbl="alignNode1" presStyleIdx="0" presStyleCnt="6"/>
      <dgm:spPr/>
    </dgm:pt>
    <dgm:pt modelId="{4ED03161-CADA-4882-A2E6-8020656AE5CA}" type="pres">
      <dgm:prSet presAssocID="{FC656BF2-DC9F-4B77-A22F-FB60A9D30C23}" presName="horz1" presStyleCnt="0"/>
      <dgm:spPr/>
    </dgm:pt>
    <dgm:pt modelId="{EE182D63-7C64-4222-891F-42A9BBD67C94}" type="pres">
      <dgm:prSet presAssocID="{FC656BF2-DC9F-4B77-A22F-FB60A9D30C23}" presName="tx1" presStyleLbl="revTx" presStyleIdx="0" presStyleCnt="6"/>
      <dgm:spPr/>
    </dgm:pt>
    <dgm:pt modelId="{65791EBD-A2DD-4052-86CA-0ADF965C667B}" type="pres">
      <dgm:prSet presAssocID="{FC656BF2-DC9F-4B77-A22F-FB60A9D30C23}" presName="vert1" presStyleCnt="0"/>
      <dgm:spPr/>
    </dgm:pt>
    <dgm:pt modelId="{5E24C79E-5194-4FE4-B2BE-355954A40C2E}" type="pres">
      <dgm:prSet presAssocID="{95566B1F-F1E0-43AD-A517-DE9BA48DAC2A}" presName="thickLine" presStyleLbl="alignNode1" presStyleIdx="1" presStyleCnt="6"/>
      <dgm:spPr/>
    </dgm:pt>
    <dgm:pt modelId="{66F9A3F3-CCD7-4986-87DA-1822A2E00339}" type="pres">
      <dgm:prSet presAssocID="{95566B1F-F1E0-43AD-A517-DE9BA48DAC2A}" presName="horz1" presStyleCnt="0"/>
      <dgm:spPr/>
    </dgm:pt>
    <dgm:pt modelId="{8BC68D07-D259-4634-83B8-B095CDA9E461}" type="pres">
      <dgm:prSet presAssocID="{95566B1F-F1E0-43AD-A517-DE9BA48DAC2A}" presName="tx1" presStyleLbl="revTx" presStyleIdx="1" presStyleCnt="6"/>
      <dgm:spPr/>
    </dgm:pt>
    <dgm:pt modelId="{5915FD5B-8D0A-4314-9A41-08A3108E4332}" type="pres">
      <dgm:prSet presAssocID="{95566B1F-F1E0-43AD-A517-DE9BA48DAC2A}" presName="vert1" presStyleCnt="0"/>
      <dgm:spPr/>
    </dgm:pt>
    <dgm:pt modelId="{B84F569D-7AFA-420E-8517-B564D8FC3CF7}" type="pres">
      <dgm:prSet presAssocID="{A2B52ACA-9347-48AB-864F-E802CB3E5E1E}" presName="thickLine" presStyleLbl="alignNode1" presStyleIdx="2" presStyleCnt="6"/>
      <dgm:spPr/>
    </dgm:pt>
    <dgm:pt modelId="{F7617D7A-1A33-4677-A9EB-5769FFB5D3D9}" type="pres">
      <dgm:prSet presAssocID="{A2B52ACA-9347-48AB-864F-E802CB3E5E1E}" presName="horz1" presStyleCnt="0"/>
      <dgm:spPr/>
    </dgm:pt>
    <dgm:pt modelId="{3FD1FCA2-0419-44B8-877B-E5ADF302E3FF}" type="pres">
      <dgm:prSet presAssocID="{A2B52ACA-9347-48AB-864F-E802CB3E5E1E}" presName="tx1" presStyleLbl="revTx" presStyleIdx="2" presStyleCnt="6"/>
      <dgm:spPr/>
    </dgm:pt>
    <dgm:pt modelId="{028CBFDA-5AC8-4520-A272-CB4F5550C530}" type="pres">
      <dgm:prSet presAssocID="{A2B52ACA-9347-48AB-864F-E802CB3E5E1E}" presName="vert1" presStyleCnt="0"/>
      <dgm:spPr/>
    </dgm:pt>
    <dgm:pt modelId="{05AF68A9-77A9-473B-8914-B97FD44D7B15}" type="pres">
      <dgm:prSet presAssocID="{C30A5D97-7124-4185-9ECA-A2A69FBFD56D}" presName="thickLine" presStyleLbl="alignNode1" presStyleIdx="3" presStyleCnt="6"/>
      <dgm:spPr/>
    </dgm:pt>
    <dgm:pt modelId="{1865D6BF-DC1B-4E09-A00B-D354B0368B88}" type="pres">
      <dgm:prSet presAssocID="{C30A5D97-7124-4185-9ECA-A2A69FBFD56D}" presName="horz1" presStyleCnt="0"/>
      <dgm:spPr/>
    </dgm:pt>
    <dgm:pt modelId="{E11E3685-47E1-4719-8476-F4E4E4E48133}" type="pres">
      <dgm:prSet presAssocID="{C30A5D97-7124-4185-9ECA-A2A69FBFD56D}" presName="tx1" presStyleLbl="revTx" presStyleIdx="3" presStyleCnt="6"/>
      <dgm:spPr/>
    </dgm:pt>
    <dgm:pt modelId="{8E137646-0ABF-4B49-A6CC-7B063D1B7DA4}" type="pres">
      <dgm:prSet presAssocID="{C30A5D97-7124-4185-9ECA-A2A69FBFD56D}" presName="vert1" presStyleCnt="0"/>
      <dgm:spPr/>
    </dgm:pt>
    <dgm:pt modelId="{45CCC11F-DAB7-4FC1-8D64-7000EB91940B}" type="pres">
      <dgm:prSet presAssocID="{4AA19D17-F0E4-493E-A2A8-96267D15A966}" presName="thickLine" presStyleLbl="alignNode1" presStyleIdx="4" presStyleCnt="6"/>
      <dgm:spPr/>
    </dgm:pt>
    <dgm:pt modelId="{DF41899E-DD0B-431C-8B78-D9BB95B1E5E9}" type="pres">
      <dgm:prSet presAssocID="{4AA19D17-F0E4-493E-A2A8-96267D15A966}" presName="horz1" presStyleCnt="0"/>
      <dgm:spPr/>
    </dgm:pt>
    <dgm:pt modelId="{668FA61C-C625-452B-A998-08BDE4900994}" type="pres">
      <dgm:prSet presAssocID="{4AA19D17-F0E4-493E-A2A8-96267D15A966}" presName="tx1" presStyleLbl="revTx" presStyleIdx="4" presStyleCnt="6"/>
      <dgm:spPr/>
    </dgm:pt>
    <dgm:pt modelId="{2EAA6948-CBB3-4675-A031-FC2BB94F0352}" type="pres">
      <dgm:prSet presAssocID="{4AA19D17-F0E4-493E-A2A8-96267D15A966}" presName="vert1" presStyleCnt="0"/>
      <dgm:spPr/>
    </dgm:pt>
    <dgm:pt modelId="{16B986BA-1D5A-45B7-96ED-5EADC457F135}" type="pres">
      <dgm:prSet presAssocID="{1779985C-31E9-4233-8440-2B8A63A74196}" presName="thickLine" presStyleLbl="alignNode1" presStyleIdx="5" presStyleCnt="6"/>
      <dgm:spPr/>
    </dgm:pt>
    <dgm:pt modelId="{09ED1B0F-5309-4351-A8D3-5B830FD50BE9}" type="pres">
      <dgm:prSet presAssocID="{1779985C-31E9-4233-8440-2B8A63A74196}" presName="horz1" presStyleCnt="0"/>
      <dgm:spPr/>
    </dgm:pt>
    <dgm:pt modelId="{41B1EBC8-B097-4BF1-9F39-B9CF2DC8DF73}" type="pres">
      <dgm:prSet presAssocID="{1779985C-31E9-4233-8440-2B8A63A74196}" presName="tx1" presStyleLbl="revTx" presStyleIdx="5" presStyleCnt="6"/>
      <dgm:spPr/>
    </dgm:pt>
    <dgm:pt modelId="{AF45835E-FEF4-4397-9978-66FF868DB0BD}" type="pres">
      <dgm:prSet presAssocID="{1779985C-31E9-4233-8440-2B8A63A74196}" presName="vert1" presStyleCnt="0"/>
      <dgm:spPr/>
    </dgm:pt>
  </dgm:ptLst>
  <dgm:cxnLst>
    <dgm:cxn modelId="{5472F719-129A-4DD4-8890-9A38A1675F0E}" type="presOf" srcId="{C30A5D97-7124-4185-9ECA-A2A69FBFD56D}" destId="{E11E3685-47E1-4719-8476-F4E4E4E48133}" srcOrd="0" destOrd="0" presId="urn:microsoft.com/office/officeart/2008/layout/LinedList"/>
    <dgm:cxn modelId="{5E12FF34-F4F3-42D2-ABA9-C56C97CC817D}" srcId="{783FA9AD-1A19-4F60-8FDC-B52B68826082}" destId="{4AA19D17-F0E4-493E-A2A8-96267D15A966}" srcOrd="4" destOrd="0" parTransId="{1C082F8F-5760-4634-9824-9CF3F9AA662B}" sibTransId="{CA40C9F5-CAB4-47B5-B122-DF168818AAB2}"/>
    <dgm:cxn modelId="{DEC3EC67-2CAA-40D7-BCFE-524B6BEE4512}" type="presOf" srcId="{FC656BF2-DC9F-4B77-A22F-FB60A9D30C23}" destId="{EE182D63-7C64-4222-891F-42A9BBD67C94}" srcOrd="0" destOrd="0" presId="urn:microsoft.com/office/officeart/2008/layout/LinedList"/>
    <dgm:cxn modelId="{532DD84E-34DE-4002-9322-C126B697802E}" type="presOf" srcId="{4AA19D17-F0E4-493E-A2A8-96267D15A966}" destId="{668FA61C-C625-452B-A998-08BDE4900994}" srcOrd="0" destOrd="0" presId="urn:microsoft.com/office/officeart/2008/layout/LinedList"/>
    <dgm:cxn modelId="{22C1755A-8065-4A09-BD7F-FBD9BE4BD065}" srcId="{783FA9AD-1A19-4F60-8FDC-B52B68826082}" destId="{95566B1F-F1E0-43AD-A517-DE9BA48DAC2A}" srcOrd="1" destOrd="0" parTransId="{BCBD1B84-A420-4EDC-BA6B-2095B1ABC968}" sibTransId="{B81366D8-18D4-45FA-BA27-803AC25FA210}"/>
    <dgm:cxn modelId="{C9F29F93-9852-49F5-8B42-1EA7755B4D6F}" srcId="{783FA9AD-1A19-4F60-8FDC-B52B68826082}" destId="{A2B52ACA-9347-48AB-864F-E802CB3E5E1E}" srcOrd="2" destOrd="0" parTransId="{FEEF1711-A952-4095-9DC1-1628DDCCFD1E}" sibTransId="{64D7EF12-0546-49AD-8EE7-B34EBABD29E8}"/>
    <dgm:cxn modelId="{4A864D9C-889C-463E-87F9-879C7CCB8447}" type="presOf" srcId="{A2B52ACA-9347-48AB-864F-E802CB3E5E1E}" destId="{3FD1FCA2-0419-44B8-877B-E5ADF302E3FF}" srcOrd="0" destOrd="0" presId="urn:microsoft.com/office/officeart/2008/layout/LinedList"/>
    <dgm:cxn modelId="{EDAF42A7-AECC-41DE-A8B1-033B8EF11D7C}" srcId="{783FA9AD-1A19-4F60-8FDC-B52B68826082}" destId="{1779985C-31E9-4233-8440-2B8A63A74196}" srcOrd="5" destOrd="0" parTransId="{6F013253-DD64-411E-8956-AC003975484A}" sibTransId="{CFB5D72F-A8F4-4A2F-97C1-8B77EA666E39}"/>
    <dgm:cxn modelId="{2C4F1FBD-83B4-488E-A100-BABCB8979867}" type="presOf" srcId="{783FA9AD-1A19-4F60-8FDC-B52B68826082}" destId="{5318CF19-64D9-4A2C-B30D-E37AFFDD0592}" srcOrd="0" destOrd="0" presId="urn:microsoft.com/office/officeart/2008/layout/LinedList"/>
    <dgm:cxn modelId="{5D79B2C3-0631-4A5D-BED5-A59DBF355ECD}" srcId="{783FA9AD-1A19-4F60-8FDC-B52B68826082}" destId="{C30A5D97-7124-4185-9ECA-A2A69FBFD56D}" srcOrd="3" destOrd="0" parTransId="{C40B15DB-BFD2-433A-84C5-A0339255CF83}" sibTransId="{14A67997-C00F-4E81-879F-BBF218BF5B02}"/>
    <dgm:cxn modelId="{808EBCCC-1C5A-4692-BE17-CD4692CD96A2}" srcId="{783FA9AD-1A19-4F60-8FDC-B52B68826082}" destId="{FC656BF2-DC9F-4B77-A22F-FB60A9D30C23}" srcOrd="0" destOrd="0" parTransId="{083E51C7-F368-42B9-A1E5-4C216D007403}" sibTransId="{56D6FE49-DADA-42FA-A782-D9A626E4240D}"/>
    <dgm:cxn modelId="{46F690D4-537A-4780-82EB-7F89A01C3C8B}" type="presOf" srcId="{95566B1F-F1E0-43AD-A517-DE9BA48DAC2A}" destId="{8BC68D07-D259-4634-83B8-B095CDA9E461}" srcOrd="0" destOrd="0" presId="urn:microsoft.com/office/officeart/2008/layout/LinedList"/>
    <dgm:cxn modelId="{5F7855EF-0FB5-4E0D-A28C-5957424A6E66}" type="presOf" srcId="{1779985C-31E9-4233-8440-2B8A63A74196}" destId="{41B1EBC8-B097-4BF1-9F39-B9CF2DC8DF73}" srcOrd="0" destOrd="0" presId="urn:microsoft.com/office/officeart/2008/layout/LinedList"/>
    <dgm:cxn modelId="{A69F92D1-3EA1-4C47-8D72-BF2285C85137}" type="presParOf" srcId="{5318CF19-64D9-4A2C-B30D-E37AFFDD0592}" destId="{B538A3BF-6057-48BA-9C06-D886C47C7B7C}" srcOrd="0" destOrd="0" presId="urn:microsoft.com/office/officeart/2008/layout/LinedList"/>
    <dgm:cxn modelId="{060C13C9-95EC-45E1-89F2-0868586D84DE}" type="presParOf" srcId="{5318CF19-64D9-4A2C-B30D-E37AFFDD0592}" destId="{4ED03161-CADA-4882-A2E6-8020656AE5CA}" srcOrd="1" destOrd="0" presId="urn:microsoft.com/office/officeart/2008/layout/LinedList"/>
    <dgm:cxn modelId="{95C78553-F2B2-4AB5-BE1E-45F32EFC99E6}" type="presParOf" srcId="{4ED03161-CADA-4882-A2E6-8020656AE5CA}" destId="{EE182D63-7C64-4222-891F-42A9BBD67C94}" srcOrd="0" destOrd="0" presId="urn:microsoft.com/office/officeart/2008/layout/LinedList"/>
    <dgm:cxn modelId="{1E006FA2-AFD6-49CF-9D57-C98BF717E698}" type="presParOf" srcId="{4ED03161-CADA-4882-A2E6-8020656AE5CA}" destId="{65791EBD-A2DD-4052-86CA-0ADF965C667B}" srcOrd="1" destOrd="0" presId="urn:microsoft.com/office/officeart/2008/layout/LinedList"/>
    <dgm:cxn modelId="{2BD14553-1582-4740-8480-BF1F9D90D394}" type="presParOf" srcId="{5318CF19-64D9-4A2C-B30D-E37AFFDD0592}" destId="{5E24C79E-5194-4FE4-B2BE-355954A40C2E}" srcOrd="2" destOrd="0" presId="urn:microsoft.com/office/officeart/2008/layout/LinedList"/>
    <dgm:cxn modelId="{2E4C98A1-32CE-4F53-89BB-C7EA80323874}" type="presParOf" srcId="{5318CF19-64D9-4A2C-B30D-E37AFFDD0592}" destId="{66F9A3F3-CCD7-4986-87DA-1822A2E00339}" srcOrd="3" destOrd="0" presId="urn:microsoft.com/office/officeart/2008/layout/LinedList"/>
    <dgm:cxn modelId="{A673D5DB-7634-4771-B43B-D2368CEB1A15}" type="presParOf" srcId="{66F9A3F3-CCD7-4986-87DA-1822A2E00339}" destId="{8BC68D07-D259-4634-83B8-B095CDA9E461}" srcOrd="0" destOrd="0" presId="urn:microsoft.com/office/officeart/2008/layout/LinedList"/>
    <dgm:cxn modelId="{420E85DE-C84B-4A72-AA66-EE6AA27DF600}" type="presParOf" srcId="{66F9A3F3-CCD7-4986-87DA-1822A2E00339}" destId="{5915FD5B-8D0A-4314-9A41-08A3108E4332}" srcOrd="1" destOrd="0" presId="urn:microsoft.com/office/officeart/2008/layout/LinedList"/>
    <dgm:cxn modelId="{241C78B9-E213-4364-970C-8535085FDBC2}" type="presParOf" srcId="{5318CF19-64D9-4A2C-B30D-E37AFFDD0592}" destId="{B84F569D-7AFA-420E-8517-B564D8FC3CF7}" srcOrd="4" destOrd="0" presId="urn:microsoft.com/office/officeart/2008/layout/LinedList"/>
    <dgm:cxn modelId="{940E1D06-0BA0-498F-8FC2-496E2B457183}" type="presParOf" srcId="{5318CF19-64D9-4A2C-B30D-E37AFFDD0592}" destId="{F7617D7A-1A33-4677-A9EB-5769FFB5D3D9}" srcOrd="5" destOrd="0" presId="urn:microsoft.com/office/officeart/2008/layout/LinedList"/>
    <dgm:cxn modelId="{B4F3EDAA-DE68-4265-AEA0-813DFFE4805A}" type="presParOf" srcId="{F7617D7A-1A33-4677-A9EB-5769FFB5D3D9}" destId="{3FD1FCA2-0419-44B8-877B-E5ADF302E3FF}" srcOrd="0" destOrd="0" presId="urn:microsoft.com/office/officeart/2008/layout/LinedList"/>
    <dgm:cxn modelId="{201F4DA9-0C52-42BF-9DB1-8AD31C4BB6E3}" type="presParOf" srcId="{F7617D7A-1A33-4677-A9EB-5769FFB5D3D9}" destId="{028CBFDA-5AC8-4520-A272-CB4F5550C530}" srcOrd="1" destOrd="0" presId="urn:microsoft.com/office/officeart/2008/layout/LinedList"/>
    <dgm:cxn modelId="{A9F0255E-F0CE-4C42-B529-AEFCA9660BA0}" type="presParOf" srcId="{5318CF19-64D9-4A2C-B30D-E37AFFDD0592}" destId="{05AF68A9-77A9-473B-8914-B97FD44D7B15}" srcOrd="6" destOrd="0" presId="urn:microsoft.com/office/officeart/2008/layout/LinedList"/>
    <dgm:cxn modelId="{9F1226FD-D958-4C32-AF50-11247C93930A}" type="presParOf" srcId="{5318CF19-64D9-4A2C-B30D-E37AFFDD0592}" destId="{1865D6BF-DC1B-4E09-A00B-D354B0368B88}" srcOrd="7" destOrd="0" presId="urn:microsoft.com/office/officeart/2008/layout/LinedList"/>
    <dgm:cxn modelId="{151F31BD-C55D-4613-8A64-11189EA6C7D4}" type="presParOf" srcId="{1865D6BF-DC1B-4E09-A00B-D354B0368B88}" destId="{E11E3685-47E1-4719-8476-F4E4E4E48133}" srcOrd="0" destOrd="0" presId="urn:microsoft.com/office/officeart/2008/layout/LinedList"/>
    <dgm:cxn modelId="{D8D73C62-5788-4565-BF57-68EAEB247100}" type="presParOf" srcId="{1865D6BF-DC1B-4E09-A00B-D354B0368B88}" destId="{8E137646-0ABF-4B49-A6CC-7B063D1B7DA4}" srcOrd="1" destOrd="0" presId="urn:microsoft.com/office/officeart/2008/layout/LinedList"/>
    <dgm:cxn modelId="{44560FF4-A5BE-49EC-B85B-92F333571BFB}" type="presParOf" srcId="{5318CF19-64D9-4A2C-B30D-E37AFFDD0592}" destId="{45CCC11F-DAB7-4FC1-8D64-7000EB91940B}" srcOrd="8" destOrd="0" presId="urn:microsoft.com/office/officeart/2008/layout/LinedList"/>
    <dgm:cxn modelId="{E3582F32-E5C5-4098-AC73-3FBE1722389F}" type="presParOf" srcId="{5318CF19-64D9-4A2C-B30D-E37AFFDD0592}" destId="{DF41899E-DD0B-431C-8B78-D9BB95B1E5E9}" srcOrd="9" destOrd="0" presId="urn:microsoft.com/office/officeart/2008/layout/LinedList"/>
    <dgm:cxn modelId="{4ADDE370-08D3-410B-960A-3DEB51B16A05}" type="presParOf" srcId="{DF41899E-DD0B-431C-8B78-D9BB95B1E5E9}" destId="{668FA61C-C625-452B-A998-08BDE4900994}" srcOrd="0" destOrd="0" presId="urn:microsoft.com/office/officeart/2008/layout/LinedList"/>
    <dgm:cxn modelId="{D2DE045F-874F-43BB-98FC-EC84F25D5ED8}" type="presParOf" srcId="{DF41899E-DD0B-431C-8B78-D9BB95B1E5E9}" destId="{2EAA6948-CBB3-4675-A031-FC2BB94F0352}" srcOrd="1" destOrd="0" presId="urn:microsoft.com/office/officeart/2008/layout/LinedList"/>
    <dgm:cxn modelId="{AD4C5A39-B14A-4472-A561-BFFCA8A76D9E}" type="presParOf" srcId="{5318CF19-64D9-4A2C-B30D-E37AFFDD0592}" destId="{16B986BA-1D5A-45B7-96ED-5EADC457F135}" srcOrd="10" destOrd="0" presId="urn:microsoft.com/office/officeart/2008/layout/LinedList"/>
    <dgm:cxn modelId="{C41A9C1A-573C-4A8C-B248-0B8D358B4F83}" type="presParOf" srcId="{5318CF19-64D9-4A2C-B30D-E37AFFDD0592}" destId="{09ED1B0F-5309-4351-A8D3-5B830FD50BE9}" srcOrd="11" destOrd="0" presId="urn:microsoft.com/office/officeart/2008/layout/LinedList"/>
    <dgm:cxn modelId="{D3B6B75A-303A-41D4-9CD4-8D00193609C1}" type="presParOf" srcId="{09ED1B0F-5309-4351-A8D3-5B830FD50BE9}" destId="{41B1EBC8-B097-4BF1-9F39-B9CF2DC8DF73}" srcOrd="0" destOrd="0" presId="urn:microsoft.com/office/officeart/2008/layout/LinedList"/>
    <dgm:cxn modelId="{84C2CEEB-CF73-4B94-87C6-60D9360312CB}" type="presParOf" srcId="{09ED1B0F-5309-4351-A8D3-5B830FD50BE9}" destId="{AF45835E-FEF4-4397-9978-66FF868DB0BD}"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D69B62-23E8-43D5-B44C-E464C17AFD65}">
      <dsp:nvSpPr>
        <dsp:cNvPr id="0" name=""/>
        <dsp:cNvSpPr/>
      </dsp:nvSpPr>
      <dsp:spPr>
        <a:xfrm>
          <a:off x="0" y="0"/>
          <a:ext cx="9008427" cy="1191330"/>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nb-NO" sz="1700" kern="1200"/>
            <a:t>Læreplanverket definerer lesing som en av de fem grunnleggende ferdighetene i tillegg til skriving, regning, muntlige ferdigheter og digitale ferdigheter. </a:t>
          </a:r>
          <a:endParaRPr lang="en-US" sz="1700" kern="1200"/>
        </a:p>
      </dsp:txBody>
      <dsp:txXfrm>
        <a:off x="34893" y="34893"/>
        <a:ext cx="7722888" cy="1121544"/>
      </dsp:txXfrm>
    </dsp:sp>
    <dsp:sp modelId="{184A8023-0A52-44B8-A1A1-364719384DF1}">
      <dsp:nvSpPr>
        <dsp:cNvPr id="0" name=""/>
        <dsp:cNvSpPr/>
      </dsp:nvSpPr>
      <dsp:spPr>
        <a:xfrm>
          <a:off x="794861" y="1389885"/>
          <a:ext cx="9008427" cy="1191330"/>
        </a:xfrm>
        <a:prstGeom prst="roundRect">
          <a:avLst>
            <a:gd name="adj" fmla="val 10000"/>
          </a:avLst>
        </a:prstGeom>
        <a:solidFill>
          <a:schemeClr val="accent2">
            <a:hueOff val="1166154"/>
            <a:satOff val="-6666"/>
            <a:lumOff val="-823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nb-NO" sz="1700" kern="1200"/>
            <a:t>Disse ferdighetene er del av den faglige kompetansen og nødvendige redskaper for læring og faglig forståelse. (overordnet del, kap. 2.3) </a:t>
          </a:r>
          <a:endParaRPr lang="en-US" sz="1700" kern="1200"/>
        </a:p>
      </dsp:txBody>
      <dsp:txXfrm>
        <a:off x="829754" y="1424778"/>
        <a:ext cx="7369415" cy="1121544"/>
      </dsp:txXfrm>
    </dsp:sp>
    <dsp:sp modelId="{372B2CE9-0C45-41B1-9E4C-2FF13B6D0E96}">
      <dsp:nvSpPr>
        <dsp:cNvPr id="0" name=""/>
        <dsp:cNvSpPr/>
      </dsp:nvSpPr>
      <dsp:spPr>
        <a:xfrm>
          <a:off x="1589722" y="2779770"/>
          <a:ext cx="9008427" cy="1191330"/>
        </a:xfrm>
        <a:prstGeom prst="roundRect">
          <a:avLst>
            <a:gd name="adj" fmla="val 10000"/>
          </a:avLst>
        </a:prstGeom>
        <a:solidFill>
          <a:schemeClr val="accent2">
            <a:hueOff val="2332307"/>
            <a:satOff val="-13331"/>
            <a:lumOff val="-1647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nb-NO" sz="1700" kern="1200"/>
            <a:t>Lesing er en av de viktigste ferdighetene for å tilegne seg ny kunnskap. Klassene jobber med lesing hver dag, og på Bøler skole er alle lærerne leselærere. Skolen har satt i gang tiltak for å øke elevenes mestringsfølelse og leseglede.</a:t>
          </a:r>
          <a:endParaRPr lang="en-US" sz="1700" kern="1200"/>
        </a:p>
      </dsp:txBody>
      <dsp:txXfrm>
        <a:off x="1624615" y="2814663"/>
        <a:ext cx="7369415" cy="1121544"/>
      </dsp:txXfrm>
    </dsp:sp>
    <dsp:sp modelId="{B4EC0369-76D4-4CEA-A33E-33BEFE1423F7}">
      <dsp:nvSpPr>
        <dsp:cNvPr id="0" name=""/>
        <dsp:cNvSpPr/>
      </dsp:nvSpPr>
      <dsp:spPr>
        <a:xfrm>
          <a:off x="8234062" y="903425"/>
          <a:ext cx="774364" cy="774364"/>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8408294" y="903425"/>
        <a:ext cx="425900" cy="582709"/>
      </dsp:txXfrm>
    </dsp:sp>
    <dsp:sp modelId="{62CE66B8-DB57-4EAA-8AE1-7344BE64752E}">
      <dsp:nvSpPr>
        <dsp:cNvPr id="0" name=""/>
        <dsp:cNvSpPr/>
      </dsp:nvSpPr>
      <dsp:spPr>
        <a:xfrm>
          <a:off x="9028924" y="2285368"/>
          <a:ext cx="774364" cy="774364"/>
        </a:xfrm>
        <a:prstGeom prst="downArrow">
          <a:avLst>
            <a:gd name="adj1" fmla="val 55000"/>
            <a:gd name="adj2" fmla="val 45000"/>
          </a:avLst>
        </a:prstGeom>
        <a:solidFill>
          <a:schemeClr val="accent2">
            <a:tint val="40000"/>
            <a:alpha val="90000"/>
            <a:hueOff val="1982640"/>
            <a:satOff val="-25232"/>
            <a:lumOff val="-3220"/>
            <a:alphaOff val="0"/>
          </a:schemeClr>
        </a:solidFill>
        <a:ln w="12700" cap="flat" cmpd="sng" algn="ctr">
          <a:solidFill>
            <a:schemeClr val="accent2">
              <a:tint val="40000"/>
              <a:alpha val="90000"/>
              <a:hueOff val="1982640"/>
              <a:satOff val="-25232"/>
              <a:lumOff val="-322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9203156" y="2285368"/>
        <a:ext cx="425900" cy="58270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5F67DD-22B9-4047-B033-A1A3A837DE73}">
      <dsp:nvSpPr>
        <dsp:cNvPr id="0" name=""/>
        <dsp:cNvSpPr/>
      </dsp:nvSpPr>
      <dsp:spPr>
        <a:xfrm>
          <a:off x="0" y="964"/>
          <a:ext cx="11173967"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D514041-710F-4D73-B77A-8B5F41870A82}">
      <dsp:nvSpPr>
        <dsp:cNvPr id="0" name=""/>
        <dsp:cNvSpPr/>
      </dsp:nvSpPr>
      <dsp:spPr>
        <a:xfrm>
          <a:off x="0" y="964"/>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rtl="0">
            <a:lnSpc>
              <a:spcPct val="90000"/>
            </a:lnSpc>
            <a:spcBef>
              <a:spcPct val="0"/>
            </a:spcBef>
            <a:spcAft>
              <a:spcPct val="35000"/>
            </a:spcAft>
            <a:buNone/>
          </a:pPr>
          <a:r>
            <a:rPr lang="en-US" sz="2800" b="1" kern="1200">
              <a:latin typeface="Arial Black" panose="020B0A04020102020204" pitchFamily="34" charset="0"/>
            </a:rPr>
            <a:t>10 </a:t>
          </a:r>
          <a:r>
            <a:rPr lang="en-US" sz="2800" b="1" kern="1200" err="1">
              <a:latin typeface="Arial Black" panose="020B0A04020102020204" pitchFamily="34" charset="0"/>
            </a:rPr>
            <a:t>grunner</a:t>
          </a:r>
          <a:r>
            <a:rPr lang="en-US" sz="2800" b="1" kern="1200">
              <a:latin typeface="Arial Black" panose="020B0A04020102020204" pitchFamily="34" charset="0"/>
            </a:rPr>
            <a:t> for å lese med </a:t>
          </a:r>
          <a:r>
            <a:rPr lang="en-US" sz="2800" b="1" kern="1200" err="1">
              <a:latin typeface="Arial Black" panose="020B0A04020102020204" pitchFamily="34" charset="0"/>
            </a:rPr>
            <a:t>barna</a:t>
          </a:r>
          <a:endParaRPr lang="en-US" sz="2800" b="1" kern="1200">
            <a:latin typeface="Arial Black" panose="020B0A04020102020204" pitchFamily="34" charset="0"/>
          </a:endParaRPr>
        </a:p>
        <a:p>
          <a:pPr marL="0" lvl="0" indent="0" algn="l" defTabSz="1244600" rtl="0">
            <a:lnSpc>
              <a:spcPct val="90000"/>
            </a:lnSpc>
            <a:spcBef>
              <a:spcPct val="0"/>
            </a:spcBef>
            <a:spcAft>
              <a:spcPct val="35000"/>
            </a:spcAft>
            <a:buNone/>
          </a:pPr>
          <a:endParaRPr lang="en-US" sz="2800" b="1" kern="1200">
            <a:latin typeface="Arial Black" panose="020B0A04020102020204" pitchFamily="34" charset="0"/>
          </a:endParaRPr>
        </a:p>
      </dsp:txBody>
      <dsp:txXfrm>
        <a:off x="0" y="964"/>
        <a:ext cx="11173967" cy="607575"/>
      </dsp:txXfrm>
    </dsp:sp>
    <dsp:sp modelId="{93B51E4E-6D02-4DFF-9E9B-75C1C0BA653F}">
      <dsp:nvSpPr>
        <dsp:cNvPr id="0" name=""/>
        <dsp:cNvSpPr/>
      </dsp:nvSpPr>
      <dsp:spPr>
        <a:xfrm>
          <a:off x="0" y="608540"/>
          <a:ext cx="11173967"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32D8A72-E766-47E7-88A3-EE5476D8B579}">
      <dsp:nvSpPr>
        <dsp:cNvPr id="0" name=""/>
        <dsp:cNvSpPr/>
      </dsp:nvSpPr>
      <dsp:spPr>
        <a:xfrm>
          <a:off x="0" y="608540"/>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endParaRPr lang="en-US" sz="1400" b="1" kern="1200"/>
        </a:p>
        <a:p>
          <a:pPr marL="0" lvl="0" indent="0" algn="l" defTabSz="622300">
            <a:lnSpc>
              <a:spcPct val="90000"/>
            </a:lnSpc>
            <a:spcBef>
              <a:spcPct val="0"/>
            </a:spcBef>
            <a:spcAft>
              <a:spcPct val="35000"/>
            </a:spcAft>
            <a:buNone/>
          </a:pPr>
          <a:r>
            <a:rPr lang="en-US" sz="1800" b="1" kern="1200"/>
            <a:t>1. </a:t>
          </a:r>
          <a:r>
            <a:rPr lang="en-US" sz="1800" b="1" kern="1200" err="1"/>
            <a:t>Større</a:t>
          </a:r>
          <a:r>
            <a:rPr lang="en-US" sz="1800" b="1" kern="1200"/>
            <a:t> </a:t>
          </a:r>
          <a:r>
            <a:rPr lang="en-US" sz="1800" b="1" kern="1200" err="1"/>
            <a:t>ordforråd</a:t>
          </a:r>
          <a:endParaRPr lang="en-US" sz="1800" kern="1200"/>
        </a:p>
      </dsp:txBody>
      <dsp:txXfrm>
        <a:off x="0" y="608540"/>
        <a:ext cx="11173967" cy="607575"/>
      </dsp:txXfrm>
    </dsp:sp>
    <dsp:sp modelId="{137BB9B2-B536-47E2-8EAA-68F7D13E20F1}">
      <dsp:nvSpPr>
        <dsp:cNvPr id="0" name=""/>
        <dsp:cNvSpPr/>
      </dsp:nvSpPr>
      <dsp:spPr>
        <a:xfrm>
          <a:off x="0" y="1216116"/>
          <a:ext cx="11173967"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0A4221B-ADEA-4E2B-9A03-9A03DBEC749F}">
      <dsp:nvSpPr>
        <dsp:cNvPr id="0" name=""/>
        <dsp:cNvSpPr/>
      </dsp:nvSpPr>
      <dsp:spPr>
        <a:xfrm>
          <a:off x="0" y="1216116"/>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t>Barn </a:t>
          </a:r>
          <a:r>
            <a:rPr lang="en-US" sz="1800" kern="1200" err="1"/>
            <a:t>som</a:t>
          </a:r>
          <a:r>
            <a:rPr lang="en-US" sz="1800" kern="1200"/>
            <a:t> </a:t>
          </a:r>
          <a:r>
            <a:rPr lang="en-US" sz="1800" kern="1200" err="1"/>
            <a:t>blir</a:t>
          </a:r>
          <a:r>
            <a:rPr lang="en-US" sz="1800" kern="1200"/>
            <a:t> lest for, </a:t>
          </a:r>
          <a:r>
            <a:rPr lang="en-US" sz="1800" kern="1200" err="1"/>
            <a:t>møter</a:t>
          </a:r>
          <a:r>
            <a:rPr lang="en-US" sz="1800" kern="1200"/>
            <a:t> </a:t>
          </a:r>
          <a:r>
            <a:rPr lang="en-US" sz="1800" kern="1200" err="1"/>
            <a:t>flere</a:t>
          </a:r>
          <a:r>
            <a:rPr lang="en-US" sz="1800" kern="1200"/>
            <a:t> og </a:t>
          </a:r>
          <a:r>
            <a:rPr lang="en-US" sz="1800" kern="1200" err="1"/>
            <a:t>rikere</a:t>
          </a:r>
          <a:r>
            <a:rPr lang="en-US" sz="1800" kern="1200"/>
            <a:t> </a:t>
          </a:r>
          <a:r>
            <a:rPr lang="en-US" sz="1800" kern="1200" err="1"/>
            <a:t>ord</a:t>
          </a:r>
          <a:r>
            <a:rPr lang="en-US" sz="1800" kern="1200"/>
            <a:t> </a:t>
          </a:r>
          <a:r>
            <a:rPr lang="en-US" sz="1800" kern="1200" err="1"/>
            <a:t>enn</a:t>
          </a:r>
          <a:r>
            <a:rPr lang="en-US" sz="1800" kern="1200"/>
            <a:t> </a:t>
          </a:r>
          <a:r>
            <a:rPr lang="en-US" sz="1800" kern="1200" err="1"/>
            <a:t>i</a:t>
          </a:r>
          <a:r>
            <a:rPr lang="en-US" sz="1800" kern="1200"/>
            <a:t> </a:t>
          </a:r>
          <a:r>
            <a:rPr lang="en-US" sz="1800" kern="1200" err="1"/>
            <a:t>dagligtale</a:t>
          </a:r>
          <a:r>
            <a:rPr lang="en-US" sz="1800" kern="1200"/>
            <a:t>. Det </a:t>
          </a:r>
          <a:r>
            <a:rPr lang="en-US" sz="1800" kern="1200" err="1"/>
            <a:t>styrker</a:t>
          </a:r>
          <a:r>
            <a:rPr lang="en-US" sz="1800" kern="1200"/>
            <a:t> </a:t>
          </a:r>
          <a:r>
            <a:rPr lang="en-US" sz="1800" kern="1200" err="1"/>
            <a:t>språkforståelse</a:t>
          </a:r>
          <a:r>
            <a:rPr lang="en-US" sz="1800" kern="1200"/>
            <a:t> og </a:t>
          </a:r>
          <a:r>
            <a:rPr lang="en-US" sz="1800" kern="1200" err="1"/>
            <a:t>uttrykksevne</a:t>
          </a:r>
          <a:r>
            <a:rPr lang="en-US" sz="1800" kern="1200"/>
            <a:t> </a:t>
          </a:r>
          <a:r>
            <a:rPr lang="en-US" sz="1800" kern="1200" err="1"/>
            <a:t>tidlig</a:t>
          </a:r>
          <a:r>
            <a:rPr lang="en-US" sz="1800" kern="1200"/>
            <a:t>.</a:t>
          </a:r>
        </a:p>
      </dsp:txBody>
      <dsp:txXfrm>
        <a:off x="0" y="1216116"/>
        <a:ext cx="11173967" cy="607575"/>
      </dsp:txXfrm>
    </dsp:sp>
    <dsp:sp modelId="{014355FC-AF7E-45B7-AED5-33F56866452A}">
      <dsp:nvSpPr>
        <dsp:cNvPr id="0" name=""/>
        <dsp:cNvSpPr/>
      </dsp:nvSpPr>
      <dsp:spPr>
        <a:xfrm>
          <a:off x="0" y="1823692"/>
          <a:ext cx="11173967"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5841C81-7889-430F-B53D-0B5B2EBECCE3}">
      <dsp:nvSpPr>
        <dsp:cNvPr id="0" name=""/>
        <dsp:cNvSpPr/>
      </dsp:nvSpPr>
      <dsp:spPr>
        <a:xfrm>
          <a:off x="0" y="1823692"/>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a:t>2. Bedre </a:t>
          </a:r>
          <a:r>
            <a:rPr lang="en-US" sz="1800" b="1" kern="1200" err="1"/>
            <a:t>kognitiv</a:t>
          </a:r>
          <a:r>
            <a:rPr lang="en-US" sz="1800" b="1" kern="1200"/>
            <a:t> </a:t>
          </a:r>
          <a:r>
            <a:rPr lang="en-US" sz="1800" b="1" kern="1200" err="1"/>
            <a:t>utvikling</a:t>
          </a:r>
          <a:endParaRPr lang="en-US" sz="1800" kern="1200"/>
        </a:p>
      </dsp:txBody>
      <dsp:txXfrm>
        <a:off x="0" y="1823692"/>
        <a:ext cx="11173967" cy="607575"/>
      </dsp:txXfrm>
    </dsp:sp>
    <dsp:sp modelId="{C5C18289-8BF8-4914-866A-608543DF1326}">
      <dsp:nvSpPr>
        <dsp:cNvPr id="0" name=""/>
        <dsp:cNvSpPr/>
      </dsp:nvSpPr>
      <dsp:spPr>
        <a:xfrm>
          <a:off x="0" y="2431268"/>
          <a:ext cx="11173967"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23991C6-B97E-4FF2-863F-9266806148CE}">
      <dsp:nvSpPr>
        <dsp:cNvPr id="0" name=""/>
        <dsp:cNvSpPr/>
      </dsp:nvSpPr>
      <dsp:spPr>
        <a:xfrm>
          <a:off x="0" y="2431268"/>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err="1"/>
            <a:t>Lesing</a:t>
          </a:r>
          <a:r>
            <a:rPr lang="en-US" sz="1800" kern="1200"/>
            <a:t> </a:t>
          </a:r>
          <a:r>
            <a:rPr lang="en-US" sz="1800" kern="1200" err="1"/>
            <a:t>stimulerer</a:t>
          </a:r>
          <a:r>
            <a:rPr lang="en-US" sz="1800" kern="1200"/>
            <a:t> </a:t>
          </a:r>
          <a:r>
            <a:rPr lang="en-US" sz="1800" kern="1200" err="1"/>
            <a:t>hjernen</a:t>
          </a:r>
          <a:r>
            <a:rPr lang="en-US" sz="1800" kern="1200"/>
            <a:t>, </a:t>
          </a:r>
          <a:r>
            <a:rPr lang="en-US" sz="1800" kern="1200" err="1"/>
            <a:t>hukommelsen</a:t>
          </a:r>
          <a:r>
            <a:rPr lang="en-US" sz="1800" kern="1200"/>
            <a:t> og </a:t>
          </a:r>
          <a:r>
            <a:rPr lang="en-US" sz="1800" kern="1200" err="1"/>
            <a:t>evnen</a:t>
          </a:r>
          <a:r>
            <a:rPr lang="en-US" sz="1800" kern="1200"/>
            <a:t> </a:t>
          </a:r>
          <a:r>
            <a:rPr lang="en-US" sz="1800" kern="1200" err="1"/>
            <a:t>til</a:t>
          </a:r>
          <a:r>
            <a:rPr lang="en-US" sz="1800" kern="1200"/>
            <a:t> å </a:t>
          </a:r>
          <a:r>
            <a:rPr lang="en-US" sz="1800" kern="1200" err="1"/>
            <a:t>lære</a:t>
          </a:r>
          <a:r>
            <a:rPr lang="en-US" sz="1800" kern="1200"/>
            <a:t> nye ting – </a:t>
          </a:r>
          <a:r>
            <a:rPr lang="en-US" sz="1800" kern="1200" err="1"/>
            <a:t>grunnleggende</a:t>
          </a:r>
          <a:r>
            <a:rPr lang="en-US" sz="1800" kern="1200"/>
            <a:t> </a:t>
          </a:r>
          <a:r>
            <a:rPr lang="en-US" sz="1800" kern="1200" err="1"/>
            <a:t>byggesteiner</a:t>
          </a:r>
          <a:r>
            <a:rPr lang="en-US" sz="1800" kern="1200"/>
            <a:t> for all </a:t>
          </a:r>
          <a:r>
            <a:rPr lang="en-US" sz="1800" kern="1200" err="1"/>
            <a:t>videre</a:t>
          </a:r>
          <a:r>
            <a:rPr lang="en-US" sz="1800" kern="1200"/>
            <a:t> </a:t>
          </a:r>
          <a:r>
            <a:rPr lang="en-US" sz="1800" kern="1200" err="1"/>
            <a:t>læring</a:t>
          </a:r>
          <a:r>
            <a:rPr lang="en-US" sz="1800" kern="1200"/>
            <a:t>.</a:t>
          </a:r>
        </a:p>
      </dsp:txBody>
      <dsp:txXfrm>
        <a:off x="0" y="2431268"/>
        <a:ext cx="11173967" cy="607575"/>
      </dsp:txXfrm>
    </dsp:sp>
    <dsp:sp modelId="{3C124D1B-DF33-4B20-B4F2-B90009687D61}">
      <dsp:nvSpPr>
        <dsp:cNvPr id="0" name=""/>
        <dsp:cNvSpPr/>
      </dsp:nvSpPr>
      <dsp:spPr>
        <a:xfrm>
          <a:off x="0" y="3038844"/>
          <a:ext cx="11173967"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4CB9394-15CE-4524-9875-7D759C91A548}">
      <dsp:nvSpPr>
        <dsp:cNvPr id="0" name=""/>
        <dsp:cNvSpPr/>
      </dsp:nvSpPr>
      <dsp:spPr>
        <a:xfrm>
          <a:off x="0" y="3038844"/>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a:t>3. </a:t>
          </a:r>
          <a:r>
            <a:rPr lang="en-US" sz="1800" b="1" kern="1200" err="1"/>
            <a:t>Forstå</a:t>
          </a:r>
          <a:r>
            <a:rPr lang="en-US" sz="1800" b="1" kern="1200"/>
            <a:t> </a:t>
          </a:r>
          <a:r>
            <a:rPr lang="en-US" sz="1800" b="1" kern="1200" err="1"/>
            <a:t>sammenhenger</a:t>
          </a:r>
          <a:r>
            <a:rPr lang="en-US" sz="1800" b="1" kern="1200"/>
            <a:t> og </a:t>
          </a:r>
          <a:r>
            <a:rPr lang="en-US" sz="1800" b="1" kern="1200" err="1"/>
            <a:t>årsak</a:t>
          </a:r>
          <a:r>
            <a:rPr lang="en-US" sz="1800" b="1" kern="1200"/>
            <a:t>–</a:t>
          </a:r>
          <a:r>
            <a:rPr lang="en-US" sz="1800" b="1" kern="1200" err="1"/>
            <a:t>virkning</a:t>
          </a:r>
          <a:endParaRPr lang="en-US" sz="1800" kern="1200"/>
        </a:p>
      </dsp:txBody>
      <dsp:txXfrm>
        <a:off x="0" y="3038844"/>
        <a:ext cx="11173967" cy="607575"/>
      </dsp:txXfrm>
    </dsp:sp>
    <dsp:sp modelId="{AC334EB4-F899-481D-80CE-60C013A4F26A}">
      <dsp:nvSpPr>
        <dsp:cNvPr id="0" name=""/>
        <dsp:cNvSpPr/>
      </dsp:nvSpPr>
      <dsp:spPr>
        <a:xfrm>
          <a:off x="0" y="3646420"/>
          <a:ext cx="11173967"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A7C182B-D23A-4498-89BD-308D4F59DF3B}">
      <dsp:nvSpPr>
        <dsp:cNvPr id="0" name=""/>
        <dsp:cNvSpPr/>
      </dsp:nvSpPr>
      <dsp:spPr>
        <a:xfrm>
          <a:off x="0" y="3646420"/>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err="1"/>
            <a:t>Gjennom</a:t>
          </a:r>
          <a:r>
            <a:rPr lang="en-US" sz="1600" kern="1200"/>
            <a:t> </a:t>
          </a:r>
          <a:r>
            <a:rPr lang="en-US" sz="1600" kern="1200" err="1"/>
            <a:t>historier</a:t>
          </a:r>
          <a:r>
            <a:rPr lang="en-US" sz="1600" kern="1200"/>
            <a:t> </a:t>
          </a:r>
          <a:r>
            <a:rPr lang="en-US" sz="1600" kern="1200" err="1"/>
            <a:t>lærer</a:t>
          </a:r>
          <a:r>
            <a:rPr lang="en-US" sz="1600" kern="1200"/>
            <a:t> barn å se </a:t>
          </a:r>
          <a:r>
            <a:rPr lang="en-US" sz="1600" kern="1200" err="1"/>
            <a:t>hvordan</a:t>
          </a:r>
          <a:r>
            <a:rPr lang="en-US" sz="1600" kern="1200"/>
            <a:t> </a:t>
          </a:r>
          <a:r>
            <a:rPr lang="en-US" sz="1600" kern="1200" err="1"/>
            <a:t>handlinger</a:t>
          </a:r>
          <a:r>
            <a:rPr lang="en-US" sz="1600" kern="1200"/>
            <a:t> </a:t>
          </a:r>
          <a:r>
            <a:rPr lang="en-US" sz="1600" kern="1200" err="1"/>
            <a:t>henger</a:t>
          </a:r>
          <a:r>
            <a:rPr lang="en-US" sz="1600" kern="1200"/>
            <a:t> </a:t>
          </a:r>
          <a:r>
            <a:rPr lang="en-US" sz="1600" kern="1200" err="1"/>
            <a:t>sammen</a:t>
          </a:r>
          <a:r>
            <a:rPr lang="en-US" sz="1600" kern="1200"/>
            <a:t>, og </a:t>
          </a:r>
          <a:r>
            <a:rPr lang="en-US" sz="1600" kern="1200" err="1"/>
            <a:t>hvordan</a:t>
          </a:r>
          <a:r>
            <a:rPr lang="en-US" sz="1600" kern="1200"/>
            <a:t> </a:t>
          </a:r>
          <a:r>
            <a:rPr lang="en-US" sz="1600" kern="1200" err="1"/>
            <a:t>valg</a:t>
          </a:r>
          <a:r>
            <a:rPr lang="en-US" sz="1600" kern="1200"/>
            <a:t> </a:t>
          </a:r>
          <a:r>
            <a:rPr lang="en-US" sz="1600" kern="1200" err="1"/>
            <a:t>får</a:t>
          </a:r>
          <a:r>
            <a:rPr lang="en-US" sz="1600" kern="1200"/>
            <a:t> </a:t>
          </a:r>
          <a:r>
            <a:rPr lang="en-US" sz="1600" kern="1200" err="1"/>
            <a:t>konsekvenser</a:t>
          </a:r>
          <a:r>
            <a:rPr lang="en-US" sz="1400" kern="1200"/>
            <a:t>.</a:t>
          </a:r>
        </a:p>
      </dsp:txBody>
      <dsp:txXfrm>
        <a:off x="0" y="3646420"/>
        <a:ext cx="11173967" cy="607575"/>
      </dsp:txXfrm>
    </dsp:sp>
    <dsp:sp modelId="{AD335ABF-AF21-487E-968F-471B26CC8327}">
      <dsp:nvSpPr>
        <dsp:cNvPr id="0" name=""/>
        <dsp:cNvSpPr/>
      </dsp:nvSpPr>
      <dsp:spPr>
        <a:xfrm>
          <a:off x="0" y="4253995"/>
          <a:ext cx="11173967"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4087C7A-5D5A-4B4A-9F5B-75E384D1E8F6}">
      <dsp:nvSpPr>
        <dsp:cNvPr id="0" name=""/>
        <dsp:cNvSpPr/>
      </dsp:nvSpPr>
      <dsp:spPr>
        <a:xfrm>
          <a:off x="0" y="4253995"/>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a:t>4. </a:t>
          </a:r>
          <a:r>
            <a:rPr lang="en-US" sz="1800" b="1" kern="1200" err="1"/>
            <a:t>Økt</a:t>
          </a:r>
          <a:r>
            <a:rPr lang="en-US" sz="1800" b="1" kern="1200"/>
            <a:t> </a:t>
          </a:r>
          <a:r>
            <a:rPr lang="en-US" sz="1800" b="1" kern="1200" err="1"/>
            <a:t>konsentrasjon</a:t>
          </a:r>
          <a:r>
            <a:rPr lang="en-US" sz="1800" b="1" kern="1200"/>
            <a:t> og </a:t>
          </a:r>
          <a:r>
            <a:rPr lang="en-US" sz="1800" b="1" kern="1200" err="1"/>
            <a:t>fokus</a:t>
          </a:r>
          <a:endParaRPr lang="en-US" sz="1800" kern="1200"/>
        </a:p>
      </dsp:txBody>
      <dsp:txXfrm>
        <a:off x="0" y="4253995"/>
        <a:ext cx="11173967" cy="607575"/>
      </dsp:txXfrm>
    </dsp:sp>
    <dsp:sp modelId="{380E9F06-8578-4CFF-80D2-1C5967191300}">
      <dsp:nvSpPr>
        <dsp:cNvPr id="0" name=""/>
        <dsp:cNvSpPr/>
      </dsp:nvSpPr>
      <dsp:spPr>
        <a:xfrm>
          <a:off x="0" y="4861571"/>
          <a:ext cx="11173967"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F91E1C1-A162-4C36-8FED-84AB4F41A4AE}">
      <dsp:nvSpPr>
        <dsp:cNvPr id="0" name=""/>
        <dsp:cNvSpPr/>
      </dsp:nvSpPr>
      <dsp:spPr>
        <a:xfrm>
          <a:off x="0" y="4861571"/>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latin typeface="+mn-lt"/>
            </a:rPr>
            <a:t>Å </a:t>
          </a:r>
          <a:r>
            <a:rPr lang="en-US" sz="1800" kern="1200" err="1">
              <a:latin typeface="+mn-lt"/>
            </a:rPr>
            <a:t>lytte</a:t>
          </a:r>
          <a:r>
            <a:rPr lang="en-US" sz="1800" kern="1200">
              <a:latin typeface="+mn-lt"/>
            </a:rPr>
            <a:t> </a:t>
          </a:r>
          <a:r>
            <a:rPr lang="en-US" sz="1800" kern="1200" err="1">
              <a:latin typeface="+mn-lt"/>
            </a:rPr>
            <a:t>til</a:t>
          </a:r>
          <a:r>
            <a:rPr lang="en-US" sz="1800" kern="1200">
              <a:latin typeface="+mn-lt"/>
            </a:rPr>
            <a:t> </a:t>
          </a:r>
          <a:r>
            <a:rPr lang="en-US" sz="1800" kern="1200" err="1">
              <a:latin typeface="+mn-lt"/>
            </a:rPr>
            <a:t>en</a:t>
          </a:r>
          <a:r>
            <a:rPr lang="en-US" sz="1800" kern="1200">
              <a:latin typeface="+mn-lt"/>
            </a:rPr>
            <a:t> bok </a:t>
          </a:r>
          <a:r>
            <a:rPr lang="en-US" sz="1800" kern="1200" err="1">
              <a:latin typeface="+mn-lt"/>
            </a:rPr>
            <a:t>trener</a:t>
          </a:r>
          <a:r>
            <a:rPr lang="en-US" sz="1800" kern="1200">
              <a:latin typeface="+mn-lt"/>
            </a:rPr>
            <a:t> </a:t>
          </a:r>
          <a:r>
            <a:rPr lang="en-US" sz="1800" kern="1200" err="1">
              <a:latin typeface="+mn-lt"/>
            </a:rPr>
            <a:t>evnen</a:t>
          </a:r>
          <a:r>
            <a:rPr lang="en-US" sz="1800" kern="1200">
              <a:latin typeface="+mn-lt"/>
            </a:rPr>
            <a:t> </a:t>
          </a:r>
          <a:r>
            <a:rPr lang="en-US" sz="1800" kern="1200" err="1">
              <a:latin typeface="+mn-lt"/>
            </a:rPr>
            <a:t>til</a:t>
          </a:r>
          <a:r>
            <a:rPr lang="en-US" sz="1800" kern="1200">
              <a:latin typeface="+mn-lt"/>
            </a:rPr>
            <a:t> å </a:t>
          </a:r>
          <a:r>
            <a:rPr lang="en-US" sz="1800" kern="1200" err="1">
              <a:latin typeface="+mn-lt"/>
            </a:rPr>
            <a:t>sitte</a:t>
          </a:r>
          <a:r>
            <a:rPr lang="en-US" sz="1800" kern="1200">
              <a:latin typeface="+mn-lt"/>
            </a:rPr>
            <a:t> </a:t>
          </a:r>
          <a:r>
            <a:rPr lang="en-US" sz="1800" kern="1200" err="1">
              <a:latin typeface="+mn-lt"/>
            </a:rPr>
            <a:t>stille</a:t>
          </a:r>
          <a:r>
            <a:rPr lang="en-US" sz="1800" kern="1200">
              <a:latin typeface="+mn-lt"/>
            </a:rPr>
            <a:t>, </a:t>
          </a:r>
          <a:r>
            <a:rPr lang="en-US" sz="1800" kern="1200" err="1">
              <a:latin typeface="+mn-lt"/>
            </a:rPr>
            <a:t>følge</a:t>
          </a:r>
          <a:r>
            <a:rPr lang="en-US" sz="1800" kern="1200">
              <a:latin typeface="+mn-lt"/>
            </a:rPr>
            <a:t> </a:t>
          </a:r>
          <a:r>
            <a:rPr lang="en-US" sz="1800" kern="1200" err="1">
              <a:latin typeface="+mn-lt"/>
            </a:rPr>
            <a:t>en</a:t>
          </a:r>
          <a:r>
            <a:rPr lang="en-US" sz="1800" kern="1200">
              <a:latin typeface="+mn-lt"/>
            </a:rPr>
            <a:t> </a:t>
          </a:r>
          <a:r>
            <a:rPr lang="en-US" sz="1800" kern="1200" err="1">
              <a:latin typeface="+mn-lt"/>
            </a:rPr>
            <a:t>fortelling</a:t>
          </a:r>
          <a:r>
            <a:rPr lang="en-US" sz="1800" kern="1200">
              <a:latin typeface="+mn-lt"/>
            </a:rPr>
            <a:t> og </a:t>
          </a:r>
          <a:r>
            <a:rPr lang="en-US" sz="1800" kern="1200" err="1">
              <a:latin typeface="+mn-lt"/>
            </a:rPr>
            <a:t>holde</a:t>
          </a:r>
          <a:r>
            <a:rPr lang="en-US" sz="1800" kern="1200">
              <a:latin typeface="+mn-lt"/>
            </a:rPr>
            <a:t> </a:t>
          </a:r>
          <a:r>
            <a:rPr lang="en-US" sz="1800" kern="1200" err="1">
              <a:latin typeface="+mn-lt"/>
            </a:rPr>
            <a:t>oppmerksomheten</a:t>
          </a:r>
          <a:r>
            <a:rPr lang="en-US" sz="1800" kern="1200">
              <a:latin typeface="+mn-lt"/>
            </a:rPr>
            <a:t> over </a:t>
          </a:r>
          <a:r>
            <a:rPr lang="en-US" sz="1800" kern="1200" err="1">
              <a:latin typeface="+mn-lt"/>
            </a:rPr>
            <a:t>tid</a:t>
          </a:r>
          <a:r>
            <a:rPr lang="en-US" sz="1800" kern="1200">
              <a:latin typeface="+mn-lt"/>
            </a:rPr>
            <a:t>.</a:t>
          </a:r>
        </a:p>
      </dsp:txBody>
      <dsp:txXfrm>
        <a:off x="0" y="4861571"/>
        <a:ext cx="11173967" cy="607575"/>
      </dsp:txXfrm>
    </dsp:sp>
    <dsp:sp modelId="{D348FA50-C4E9-43E5-8F24-04ABB0FF5941}">
      <dsp:nvSpPr>
        <dsp:cNvPr id="0" name=""/>
        <dsp:cNvSpPr/>
      </dsp:nvSpPr>
      <dsp:spPr>
        <a:xfrm>
          <a:off x="0" y="5469147"/>
          <a:ext cx="11173967"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F29AB1-F5AE-4709-A779-D805A9E60EE1}">
      <dsp:nvSpPr>
        <dsp:cNvPr id="0" name=""/>
        <dsp:cNvSpPr/>
      </dsp:nvSpPr>
      <dsp:spPr>
        <a:xfrm>
          <a:off x="0" y="5469147"/>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b="1" kern="1200"/>
            <a:t>5</a:t>
          </a:r>
          <a:r>
            <a:rPr lang="en-US" sz="1800" b="1" kern="1200"/>
            <a:t>. </a:t>
          </a:r>
          <a:r>
            <a:rPr lang="en-US" sz="1800" b="1" kern="1200" err="1"/>
            <a:t>Kreativitet</a:t>
          </a:r>
          <a:r>
            <a:rPr lang="en-US" sz="1800" b="1" kern="1200"/>
            <a:t> og </a:t>
          </a:r>
          <a:r>
            <a:rPr lang="en-US" sz="1800" b="1" kern="1200" err="1"/>
            <a:t>fantasi</a:t>
          </a:r>
          <a:endParaRPr lang="en-US" sz="1400" kern="1200"/>
        </a:p>
      </dsp:txBody>
      <dsp:txXfrm>
        <a:off x="0" y="5469147"/>
        <a:ext cx="11173967" cy="607575"/>
      </dsp:txXfrm>
    </dsp:sp>
    <dsp:sp modelId="{10EDC2DE-3F09-4277-B5BA-04DE89408316}">
      <dsp:nvSpPr>
        <dsp:cNvPr id="0" name=""/>
        <dsp:cNvSpPr/>
      </dsp:nvSpPr>
      <dsp:spPr>
        <a:xfrm>
          <a:off x="0" y="6076723"/>
          <a:ext cx="11173967"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B4085BB-D35F-45E8-8BA0-CEF7402F1A00}">
      <dsp:nvSpPr>
        <dsp:cNvPr id="0" name=""/>
        <dsp:cNvSpPr/>
      </dsp:nvSpPr>
      <dsp:spPr>
        <a:xfrm>
          <a:off x="0" y="6076723"/>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err="1"/>
            <a:t>Bøker</a:t>
          </a:r>
          <a:r>
            <a:rPr lang="en-US" sz="1800" kern="1200"/>
            <a:t> </a:t>
          </a:r>
          <a:r>
            <a:rPr lang="en-US" sz="1800" kern="1200" err="1"/>
            <a:t>åpner</a:t>
          </a:r>
          <a:r>
            <a:rPr lang="en-US" sz="1800" kern="1200"/>
            <a:t> </a:t>
          </a:r>
          <a:r>
            <a:rPr lang="en-US" sz="1800" kern="1200" err="1"/>
            <a:t>dører</a:t>
          </a:r>
          <a:r>
            <a:rPr lang="en-US" sz="1800" kern="1200"/>
            <a:t> </a:t>
          </a:r>
          <a:r>
            <a:rPr lang="en-US" sz="1800" kern="1200" err="1"/>
            <a:t>til</a:t>
          </a:r>
          <a:r>
            <a:rPr lang="en-US" sz="1800" kern="1200"/>
            <a:t> nye </a:t>
          </a:r>
          <a:r>
            <a:rPr lang="en-US" sz="1800" kern="1200" err="1"/>
            <a:t>verdener</a:t>
          </a:r>
          <a:r>
            <a:rPr lang="en-US" sz="1800" kern="1200"/>
            <a:t> og lar </a:t>
          </a:r>
          <a:r>
            <a:rPr lang="en-US" sz="1800" kern="1200" err="1"/>
            <a:t>barna</a:t>
          </a:r>
          <a:r>
            <a:rPr lang="en-US" sz="1800" kern="1200"/>
            <a:t> </a:t>
          </a:r>
          <a:r>
            <a:rPr lang="en-US" sz="1800" kern="1200" err="1"/>
            <a:t>utvikle</a:t>
          </a:r>
          <a:r>
            <a:rPr lang="en-US" sz="1800" kern="1200"/>
            <a:t> </a:t>
          </a:r>
          <a:r>
            <a:rPr lang="en-US" sz="1800" kern="1200" err="1"/>
            <a:t>egen</a:t>
          </a:r>
          <a:r>
            <a:rPr lang="en-US" sz="1800" kern="1200"/>
            <a:t> </a:t>
          </a:r>
          <a:r>
            <a:rPr lang="en-US" sz="1800" kern="1200" err="1"/>
            <a:t>fantasi</a:t>
          </a:r>
          <a:r>
            <a:rPr lang="en-US" sz="1800" kern="1200"/>
            <a:t> </a:t>
          </a:r>
        </a:p>
      </dsp:txBody>
      <dsp:txXfrm>
        <a:off x="0" y="6076723"/>
        <a:ext cx="11173967" cy="607575"/>
      </dsp:txXfrm>
    </dsp:sp>
    <dsp:sp modelId="{EAD6A7A3-3D6D-40D7-A2C5-D0C5C26B76F5}">
      <dsp:nvSpPr>
        <dsp:cNvPr id="0" name=""/>
        <dsp:cNvSpPr/>
      </dsp:nvSpPr>
      <dsp:spPr>
        <a:xfrm>
          <a:off x="0" y="6684299"/>
          <a:ext cx="11173967"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0802C80-CE7F-42EC-8B41-37B5B8509A32}">
      <dsp:nvSpPr>
        <dsp:cNvPr id="0" name=""/>
        <dsp:cNvSpPr/>
      </dsp:nvSpPr>
      <dsp:spPr>
        <a:xfrm>
          <a:off x="0" y="6684299"/>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rtl="0">
            <a:lnSpc>
              <a:spcPct val="90000"/>
            </a:lnSpc>
            <a:spcBef>
              <a:spcPct val="0"/>
            </a:spcBef>
            <a:spcAft>
              <a:spcPct val="35000"/>
            </a:spcAft>
            <a:buNone/>
          </a:pPr>
          <a:endParaRPr lang="en-US" sz="2800" b="1" kern="1200">
            <a:solidFill>
              <a:schemeClr val="tx1"/>
            </a:solidFill>
            <a:latin typeface="+mn-lt"/>
            <a:ea typeface="Calibri"/>
            <a:cs typeface="Calibri"/>
          </a:endParaRPr>
        </a:p>
      </dsp:txBody>
      <dsp:txXfrm>
        <a:off x="0" y="6684299"/>
        <a:ext cx="11173967" cy="607575"/>
      </dsp:txXfrm>
    </dsp:sp>
    <dsp:sp modelId="{08DF510D-C99E-4798-A29E-970DDC455240}">
      <dsp:nvSpPr>
        <dsp:cNvPr id="0" name=""/>
        <dsp:cNvSpPr/>
      </dsp:nvSpPr>
      <dsp:spPr>
        <a:xfrm>
          <a:off x="0" y="7291875"/>
          <a:ext cx="11173967"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AB257B7-19C5-4A66-B749-847FEEE2FAEA}">
      <dsp:nvSpPr>
        <dsp:cNvPr id="0" name=""/>
        <dsp:cNvSpPr/>
      </dsp:nvSpPr>
      <dsp:spPr>
        <a:xfrm>
          <a:off x="0" y="7291875"/>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endParaRPr lang="en-US" sz="2800" b="0" kern="1200">
            <a:solidFill>
              <a:schemeClr val="tx1"/>
            </a:solidFill>
            <a:latin typeface="+mn-lt"/>
            <a:ea typeface="Calibri"/>
            <a:cs typeface="Calibri"/>
          </a:endParaRPr>
        </a:p>
      </dsp:txBody>
      <dsp:txXfrm>
        <a:off x="0" y="7291875"/>
        <a:ext cx="11173967" cy="60757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19A3BE-567E-4353-9ED9-7FB32E024D41}">
      <dsp:nvSpPr>
        <dsp:cNvPr id="0" name=""/>
        <dsp:cNvSpPr/>
      </dsp:nvSpPr>
      <dsp:spPr>
        <a:xfrm>
          <a:off x="0" y="724"/>
          <a:ext cx="1075334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8AD7CE7-68A2-4A95-AE22-12E2AB00AC38}">
      <dsp:nvSpPr>
        <dsp:cNvPr id="0" name=""/>
        <dsp:cNvSpPr/>
      </dsp:nvSpPr>
      <dsp:spPr>
        <a:xfrm>
          <a:off x="0" y="724"/>
          <a:ext cx="10753344" cy="593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a:solidFill>
                <a:schemeClr val="tx1"/>
              </a:solidFill>
              <a:latin typeface="+mn-lt"/>
            </a:rPr>
            <a:t>6.</a:t>
          </a:r>
          <a:r>
            <a:rPr lang="en-US" sz="1800" b="1" kern="1200">
              <a:solidFill>
                <a:schemeClr val="tx1"/>
              </a:solidFill>
              <a:latin typeface="+mn-lt"/>
              <a:ea typeface="Calibri"/>
              <a:cs typeface="Calibri"/>
            </a:rPr>
            <a:t>Evne </a:t>
          </a:r>
          <a:r>
            <a:rPr lang="en-US" sz="1800" b="1" kern="1200" err="1">
              <a:solidFill>
                <a:schemeClr val="tx1"/>
              </a:solidFill>
              <a:latin typeface="+mn-lt"/>
              <a:ea typeface="Calibri"/>
              <a:cs typeface="Calibri"/>
            </a:rPr>
            <a:t>til</a:t>
          </a:r>
          <a:r>
            <a:rPr lang="en-US" sz="1800" b="1" kern="1200">
              <a:solidFill>
                <a:schemeClr val="tx1"/>
              </a:solidFill>
              <a:latin typeface="+mn-lt"/>
              <a:ea typeface="Calibri"/>
              <a:cs typeface="Calibri"/>
            </a:rPr>
            <a:t> </a:t>
          </a:r>
          <a:r>
            <a:rPr lang="en-US" sz="1800" b="1" kern="1200" err="1">
              <a:solidFill>
                <a:schemeClr val="tx1"/>
              </a:solidFill>
              <a:latin typeface="+mn-lt"/>
              <a:ea typeface="Calibri"/>
              <a:cs typeface="Calibri"/>
            </a:rPr>
            <a:t>refleksjon</a:t>
          </a:r>
          <a:r>
            <a:rPr lang="en-US" sz="1800" b="1" kern="1200">
              <a:solidFill>
                <a:schemeClr val="tx1"/>
              </a:solidFill>
              <a:latin typeface="+mn-lt"/>
              <a:ea typeface="Calibri"/>
              <a:cs typeface="Calibri"/>
            </a:rPr>
            <a:t> og </a:t>
          </a:r>
          <a:r>
            <a:rPr lang="en-US" sz="1800" b="1" kern="1200" err="1">
              <a:solidFill>
                <a:schemeClr val="tx1"/>
              </a:solidFill>
              <a:latin typeface="+mn-lt"/>
              <a:ea typeface="Calibri"/>
              <a:cs typeface="Calibri"/>
            </a:rPr>
            <a:t>tenkning</a:t>
          </a:r>
          <a:endParaRPr lang="nb-NO" sz="1800" kern="1200"/>
        </a:p>
      </dsp:txBody>
      <dsp:txXfrm>
        <a:off x="0" y="724"/>
        <a:ext cx="10753344" cy="593300"/>
      </dsp:txXfrm>
    </dsp:sp>
    <dsp:sp modelId="{7CAB9E96-F007-4860-91F6-1EF477538C83}">
      <dsp:nvSpPr>
        <dsp:cNvPr id="0" name=""/>
        <dsp:cNvSpPr/>
      </dsp:nvSpPr>
      <dsp:spPr>
        <a:xfrm>
          <a:off x="0" y="594025"/>
          <a:ext cx="10753344"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53DF61-A29A-4EBD-AD4E-F20B7BC6D0A3}">
      <dsp:nvSpPr>
        <dsp:cNvPr id="0" name=""/>
        <dsp:cNvSpPr/>
      </dsp:nvSpPr>
      <dsp:spPr>
        <a:xfrm>
          <a:off x="0" y="594025"/>
          <a:ext cx="10753344" cy="593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0" kern="1200" err="1">
              <a:solidFill>
                <a:schemeClr val="tx1"/>
              </a:solidFill>
              <a:latin typeface="+mn-lt"/>
              <a:ea typeface="Calibri"/>
              <a:cs typeface="Calibri"/>
            </a:rPr>
            <a:t>Historier</a:t>
          </a:r>
          <a:r>
            <a:rPr lang="en-US" sz="1800" b="0" kern="1200">
              <a:solidFill>
                <a:schemeClr val="tx1"/>
              </a:solidFill>
              <a:latin typeface="+mn-lt"/>
              <a:ea typeface="Calibri"/>
              <a:cs typeface="Calibri"/>
            </a:rPr>
            <a:t> </a:t>
          </a:r>
          <a:r>
            <a:rPr lang="en-US" sz="1800" b="0" kern="1200" err="1">
              <a:solidFill>
                <a:schemeClr val="tx1"/>
              </a:solidFill>
              <a:latin typeface="+mn-lt"/>
              <a:ea typeface="Calibri"/>
              <a:cs typeface="Calibri"/>
            </a:rPr>
            <a:t>inviterer</a:t>
          </a:r>
          <a:r>
            <a:rPr lang="en-US" sz="1800" b="0" kern="1200">
              <a:solidFill>
                <a:schemeClr val="tx1"/>
              </a:solidFill>
              <a:latin typeface="+mn-lt"/>
              <a:ea typeface="Calibri"/>
              <a:cs typeface="Calibri"/>
            </a:rPr>
            <a:t> </a:t>
          </a:r>
          <a:r>
            <a:rPr lang="en-US" sz="1800" b="0" kern="1200" err="1">
              <a:solidFill>
                <a:schemeClr val="tx1"/>
              </a:solidFill>
              <a:latin typeface="+mn-lt"/>
              <a:ea typeface="Calibri"/>
              <a:cs typeface="Calibri"/>
            </a:rPr>
            <a:t>til</a:t>
          </a:r>
          <a:r>
            <a:rPr lang="en-US" sz="1800" b="0" kern="1200">
              <a:solidFill>
                <a:schemeClr val="tx1"/>
              </a:solidFill>
              <a:latin typeface="+mn-lt"/>
              <a:ea typeface="Calibri"/>
              <a:cs typeface="Calibri"/>
            </a:rPr>
            <a:t> </a:t>
          </a:r>
          <a:r>
            <a:rPr lang="en-US" sz="1800" b="0" kern="1200" err="1">
              <a:solidFill>
                <a:schemeClr val="tx1"/>
              </a:solidFill>
              <a:latin typeface="+mn-lt"/>
              <a:ea typeface="Calibri"/>
              <a:cs typeface="Calibri"/>
            </a:rPr>
            <a:t>spørsmål</a:t>
          </a:r>
          <a:r>
            <a:rPr lang="en-US" sz="1800" b="0" kern="1200">
              <a:solidFill>
                <a:schemeClr val="tx1"/>
              </a:solidFill>
              <a:latin typeface="+mn-lt"/>
              <a:ea typeface="Calibri"/>
              <a:cs typeface="Calibri"/>
            </a:rPr>
            <a:t>, </a:t>
          </a:r>
          <a:r>
            <a:rPr lang="en-US" sz="1800" b="0" kern="1200" err="1">
              <a:solidFill>
                <a:schemeClr val="tx1"/>
              </a:solidFill>
              <a:latin typeface="+mn-lt"/>
              <a:ea typeface="Calibri"/>
              <a:cs typeface="Calibri"/>
            </a:rPr>
            <a:t>undring</a:t>
          </a:r>
          <a:r>
            <a:rPr lang="en-US" sz="1800" b="0" kern="1200">
              <a:solidFill>
                <a:schemeClr val="tx1"/>
              </a:solidFill>
              <a:latin typeface="+mn-lt"/>
              <a:ea typeface="Calibri"/>
              <a:cs typeface="Calibri"/>
            </a:rPr>
            <a:t> og </a:t>
          </a:r>
          <a:r>
            <a:rPr lang="en-US" sz="1800" b="0" kern="1200" err="1">
              <a:solidFill>
                <a:schemeClr val="tx1"/>
              </a:solidFill>
              <a:latin typeface="+mn-lt"/>
              <a:ea typeface="Calibri"/>
              <a:cs typeface="Calibri"/>
            </a:rPr>
            <a:t>samtale</a:t>
          </a:r>
          <a:r>
            <a:rPr lang="en-US" sz="1800" b="0" kern="1200">
              <a:solidFill>
                <a:schemeClr val="tx1"/>
              </a:solidFill>
              <a:latin typeface="+mn-lt"/>
              <a:ea typeface="Calibri"/>
              <a:cs typeface="Calibri"/>
            </a:rPr>
            <a:t>. Barn </a:t>
          </a:r>
          <a:r>
            <a:rPr lang="en-US" sz="1800" b="0" kern="1200" err="1">
              <a:solidFill>
                <a:schemeClr val="tx1"/>
              </a:solidFill>
              <a:latin typeface="+mn-lt"/>
              <a:ea typeface="Calibri"/>
              <a:cs typeface="Calibri"/>
            </a:rPr>
            <a:t>lærer</a:t>
          </a:r>
          <a:r>
            <a:rPr lang="en-US" sz="1800" b="0" kern="1200">
              <a:solidFill>
                <a:schemeClr val="tx1"/>
              </a:solidFill>
              <a:latin typeface="+mn-lt"/>
              <a:ea typeface="Calibri"/>
              <a:cs typeface="Calibri"/>
            </a:rPr>
            <a:t> å </a:t>
          </a:r>
          <a:r>
            <a:rPr lang="en-US" sz="1800" b="0" kern="1200" err="1">
              <a:solidFill>
                <a:schemeClr val="tx1"/>
              </a:solidFill>
              <a:latin typeface="+mn-lt"/>
              <a:ea typeface="Calibri"/>
              <a:cs typeface="Calibri"/>
            </a:rPr>
            <a:t>tenke</a:t>
          </a:r>
          <a:r>
            <a:rPr lang="en-US" sz="1800" b="0" kern="1200">
              <a:solidFill>
                <a:schemeClr val="tx1"/>
              </a:solidFill>
              <a:latin typeface="+mn-lt"/>
              <a:ea typeface="Calibri"/>
              <a:cs typeface="Calibri"/>
            </a:rPr>
            <a:t> </a:t>
          </a:r>
          <a:r>
            <a:rPr lang="en-US" sz="1800" b="0" kern="1200" err="1">
              <a:solidFill>
                <a:schemeClr val="tx1"/>
              </a:solidFill>
              <a:latin typeface="+mn-lt"/>
              <a:ea typeface="Calibri"/>
              <a:cs typeface="Calibri"/>
            </a:rPr>
            <a:t>selv</a:t>
          </a:r>
          <a:r>
            <a:rPr lang="en-US" sz="1800" b="0" kern="1200">
              <a:solidFill>
                <a:schemeClr val="tx1"/>
              </a:solidFill>
              <a:latin typeface="+mn-lt"/>
              <a:ea typeface="Calibri"/>
              <a:cs typeface="Calibri"/>
            </a:rPr>
            <a:t> og se ting </a:t>
          </a:r>
          <a:r>
            <a:rPr lang="en-US" sz="1800" b="0" kern="1200" err="1">
              <a:solidFill>
                <a:schemeClr val="tx1"/>
              </a:solidFill>
              <a:latin typeface="+mn-lt"/>
              <a:ea typeface="Calibri"/>
              <a:cs typeface="Calibri"/>
            </a:rPr>
            <a:t>fra</a:t>
          </a:r>
          <a:r>
            <a:rPr lang="en-US" sz="1800" b="0" kern="1200">
              <a:solidFill>
                <a:schemeClr val="tx1"/>
              </a:solidFill>
              <a:latin typeface="+mn-lt"/>
              <a:ea typeface="Calibri"/>
              <a:cs typeface="Calibri"/>
            </a:rPr>
            <a:t> </a:t>
          </a:r>
          <a:r>
            <a:rPr lang="en-US" sz="1800" b="0" kern="1200" err="1">
              <a:solidFill>
                <a:schemeClr val="tx1"/>
              </a:solidFill>
              <a:latin typeface="+mn-lt"/>
              <a:ea typeface="Calibri"/>
              <a:cs typeface="Calibri"/>
            </a:rPr>
            <a:t>flere</a:t>
          </a:r>
          <a:r>
            <a:rPr lang="en-US" sz="1800" b="0" kern="1200">
              <a:solidFill>
                <a:schemeClr val="tx1"/>
              </a:solidFill>
              <a:latin typeface="+mn-lt"/>
              <a:ea typeface="Calibri"/>
              <a:cs typeface="Calibri"/>
            </a:rPr>
            <a:t> </a:t>
          </a:r>
          <a:r>
            <a:rPr lang="en-US" sz="1800" b="0" kern="1200" err="1">
              <a:solidFill>
                <a:schemeClr val="tx1"/>
              </a:solidFill>
              <a:latin typeface="+mn-lt"/>
              <a:ea typeface="Calibri"/>
              <a:cs typeface="Calibri"/>
            </a:rPr>
            <a:t>perspektiver</a:t>
          </a:r>
          <a:r>
            <a:rPr lang="en-US" sz="1700" b="0" kern="1200">
              <a:solidFill>
                <a:schemeClr val="tx1"/>
              </a:solidFill>
              <a:latin typeface="+mn-lt"/>
              <a:ea typeface="Calibri"/>
              <a:cs typeface="Calibri"/>
            </a:rPr>
            <a:t>.</a:t>
          </a:r>
          <a:endParaRPr lang="nb-NO" sz="1700" kern="1200"/>
        </a:p>
      </dsp:txBody>
      <dsp:txXfrm>
        <a:off x="0" y="594025"/>
        <a:ext cx="10753344" cy="593300"/>
      </dsp:txXfrm>
    </dsp:sp>
    <dsp:sp modelId="{B40F9B5E-2E2E-48E6-9F90-36EBE5F342B2}">
      <dsp:nvSpPr>
        <dsp:cNvPr id="0" name=""/>
        <dsp:cNvSpPr/>
      </dsp:nvSpPr>
      <dsp:spPr>
        <a:xfrm>
          <a:off x="0" y="1187325"/>
          <a:ext cx="10753344"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316A05-6178-4187-BAC2-C78EBEBB835B}">
      <dsp:nvSpPr>
        <dsp:cNvPr id="0" name=""/>
        <dsp:cNvSpPr/>
      </dsp:nvSpPr>
      <dsp:spPr>
        <a:xfrm>
          <a:off x="0" y="1187325"/>
          <a:ext cx="10753344" cy="593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rtl="0">
            <a:lnSpc>
              <a:spcPct val="90000"/>
            </a:lnSpc>
            <a:spcBef>
              <a:spcPct val="0"/>
            </a:spcBef>
            <a:spcAft>
              <a:spcPct val="35000"/>
            </a:spcAft>
            <a:buNone/>
          </a:pPr>
          <a:r>
            <a:rPr lang="en-US" sz="1800" b="1" kern="1200">
              <a:solidFill>
                <a:schemeClr val="tx1"/>
              </a:solidFill>
              <a:latin typeface="+mn-lt"/>
              <a:ea typeface="Calibri"/>
              <a:cs typeface="Calibri"/>
            </a:rPr>
            <a:t>7</a:t>
          </a:r>
          <a:r>
            <a:rPr lang="en-US" sz="1800" b="1" kern="1200">
              <a:solidFill>
                <a:srgbClr val="444444"/>
              </a:solidFill>
              <a:latin typeface="+mn-lt"/>
              <a:ea typeface="Calibri"/>
              <a:cs typeface="Calibri"/>
            </a:rPr>
            <a:t>. </a:t>
          </a:r>
          <a:r>
            <a:rPr lang="en-US" sz="1800" b="1" kern="1200" err="1">
              <a:solidFill>
                <a:schemeClr val="tx1"/>
              </a:solidFill>
              <a:latin typeface="+mn-lt"/>
              <a:ea typeface="Calibri"/>
              <a:cs typeface="Calibri"/>
            </a:rPr>
            <a:t>Følelsesforståelse</a:t>
          </a:r>
          <a:r>
            <a:rPr lang="en-US" sz="1800" b="1" kern="1200">
              <a:solidFill>
                <a:schemeClr val="tx1"/>
              </a:solidFill>
              <a:latin typeface="+mn-lt"/>
              <a:ea typeface="Calibri"/>
              <a:cs typeface="Calibri"/>
            </a:rPr>
            <a:t> og </a:t>
          </a:r>
          <a:r>
            <a:rPr lang="en-US" sz="1800" b="1" kern="1200" err="1">
              <a:solidFill>
                <a:schemeClr val="tx1"/>
              </a:solidFill>
              <a:latin typeface="+mn-lt"/>
              <a:ea typeface="Calibri"/>
              <a:cs typeface="Calibri"/>
            </a:rPr>
            <a:t>emosjonell</a:t>
          </a:r>
          <a:r>
            <a:rPr lang="en-US" sz="1800" b="1" kern="1200">
              <a:solidFill>
                <a:schemeClr val="tx1"/>
              </a:solidFill>
              <a:latin typeface="+mn-lt"/>
              <a:ea typeface="Calibri"/>
              <a:cs typeface="Calibri"/>
            </a:rPr>
            <a:t> </a:t>
          </a:r>
          <a:r>
            <a:rPr lang="en-US" sz="1800" b="1" kern="1200" err="1">
              <a:solidFill>
                <a:schemeClr val="tx1"/>
              </a:solidFill>
              <a:latin typeface="+mn-lt"/>
              <a:ea typeface="Calibri"/>
              <a:cs typeface="Calibri"/>
            </a:rPr>
            <a:t>regulering</a:t>
          </a:r>
          <a:endParaRPr lang="en-US" sz="1800" b="1" kern="1200">
            <a:solidFill>
              <a:schemeClr val="tx1"/>
            </a:solidFill>
            <a:latin typeface="+mn-lt"/>
            <a:ea typeface="Calibri"/>
            <a:cs typeface="Calibri"/>
          </a:endParaRPr>
        </a:p>
      </dsp:txBody>
      <dsp:txXfrm>
        <a:off x="0" y="1187325"/>
        <a:ext cx="10753344" cy="593300"/>
      </dsp:txXfrm>
    </dsp:sp>
    <dsp:sp modelId="{AC33FA3C-F276-4BC0-A7E1-551DE6590EF4}">
      <dsp:nvSpPr>
        <dsp:cNvPr id="0" name=""/>
        <dsp:cNvSpPr/>
      </dsp:nvSpPr>
      <dsp:spPr>
        <a:xfrm>
          <a:off x="0" y="1780626"/>
          <a:ext cx="10753344"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34D0563-D101-4367-A91D-D392A30B9A02}">
      <dsp:nvSpPr>
        <dsp:cNvPr id="0" name=""/>
        <dsp:cNvSpPr/>
      </dsp:nvSpPr>
      <dsp:spPr>
        <a:xfrm>
          <a:off x="0" y="1780626"/>
          <a:ext cx="10753344" cy="593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0" kern="1200">
              <a:solidFill>
                <a:srgbClr val="444444"/>
              </a:solidFill>
              <a:latin typeface="+mn-lt"/>
              <a:ea typeface="Calibri"/>
              <a:cs typeface="Calibri"/>
            </a:rPr>
            <a:t>Barn </a:t>
          </a:r>
          <a:r>
            <a:rPr lang="en-US" sz="1800" b="0" kern="1200" err="1">
              <a:solidFill>
                <a:srgbClr val="444444"/>
              </a:solidFill>
              <a:latin typeface="+mn-lt"/>
              <a:ea typeface="Calibri"/>
              <a:cs typeface="Calibri"/>
            </a:rPr>
            <a:t>møter</a:t>
          </a:r>
          <a:r>
            <a:rPr lang="en-US" sz="1800" b="0" kern="1200">
              <a:solidFill>
                <a:srgbClr val="444444"/>
              </a:solidFill>
              <a:latin typeface="+mn-lt"/>
              <a:ea typeface="Calibri"/>
              <a:cs typeface="Calibri"/>
            </a:rPr>
            <a:t> </a:t>
          </a:r>
          <a:r>
            <a:rPr lang="en-US" sz="1800" b="0" kern="1200" err="1">
              <a:solidFill>
                <a:srgbClr val="444444"/>
              </a:solidFill>
              <a:latin typeface="+mn-lt"/>
              <a:ea typeface="Calibri"/>
              <a:cs typeface="Calibri"/>
            </a:rPr>
            <a:t>følelser</a:t>
          </a:r>
          <a:r>
            <a:rPr lang="en-US" sz="1800" b="0" kern="1200">
              <a:solidFill>
                <a:srgbClr val="444444"/>
              </a:solidFill>
              <a:latin typeface="+mn-lt"/>
              <a:ea typeface="Calibri"/>
              <a:cs typeface="Calibri"/>
            </a:rPr>
            <a:t> </a:t>
          </a:r>
          <a:r>
            <a:rPr lang="en-US" sz="1800" b="0" kern="1200" err="1">
              <a:solidFill>
                <a:srgbClr val="444444"/>
              </a:solidFill>
              <a:latin typeface="+mn-lt"/>
              <a:ea typeface="Calibri"/>
              <a:cs typeface="Calibri"/>
            </a:rPr>
            <a:t>i</a:t>
          </a:r>
          <a:r>
            <a:rPr lang="en-US" sz="1800" b="0" kern="1200">
              <a:solidFill>
                <a:srgbClr val="444444"/>
              </a:solidFill>
              <a:latin typeface="+mn-lt"/>
              <a:ea typeface="Calibri"/>
              <a:cs typeface="Calibri"/>
            </a:rPr>
            <a:t> </a:t>
          </a:r>
          <a:r>
            <a:rPr lang="en-US" sz="1800" b="0" kern="1200" err="1">
              <a:solidFill>
                <a:srgbClr val="444444"/>
              </a:solidFill>
              <a:latin typeface="+mn-lt"/>
              <a:ea typeface="Calibri"/>
              <a:cs typeface="Calibri"/>
            </a:rPr>
            <a:t>trygge</a:t>
          </a:r>
          <a:r>
            <a:rPr lang="en-US" sz="1800" b="0" kern="1200">
              <a:solidFill>
                <a:srgbClr val="444444"/>
              </a:solidFill>
              <a:latin typeface="+mn-lt"/>
              <a:ea typeface="Calibri"/>
              <a:cs typeface="Calibri"/>
            </a:rPr>
            <a:t> rammer og </a:t>
          </a:r>
          <a:r>
            <a:rPr lang="en-US" sz="1800" b="0" kern="1200" err="1">
              <a:solidFill>
                <a:srgbClr val="444444"/>
              </a:solidFill>
              <a:latin typeface="+mn-lt"/>
              <a:ea typeface="Calibri"/>
              <a:cs typeface="Calibri"/>
            </a:rPr>
            <a:t>lærer</a:t>
          </a:r>
          <a:r>
            <a:rPr lang="en-US" sz="1800" b="0" kern="1200">
              <a:solidFill>
                <a:srgbClr val="444444"/>
              </a:solidFill>
              <a:latin typeface="+mn-lt"/>
              <a:ea typeface="Calibri"/>
              <a:cs typeface="Calibri"/>
            </a:rPr>
            <a:t> å </a:t>
          </a:r>
          <a:r>
            <a:rPr lang="en-US" sz="1800" b="0" kern="1200" err="1">
              <a:solidFill>
                <a:srgbClr val="444444"/>
              </a:solidFill>
              <a:latin typeface="+mn-lt"/>
              <a:ea typeface="Calibri"/>
              <a:cs typeface="Calibri"/>
            </a:rPr>
            <a:t>gjenkjenne</a:t>
          </a:r>
          <a:r>
            <a:rPr lang="en-US" sz="1800" b="0" kern="1200">
              <a:solidFill>
                <a:srgbClr val="444444"/>
              </a:solidFill>
              <a:latin typeface="+mn-lt"/>
              <a:ea typeface="Calibri"/>
              <a:cs typeface="Calibri"/>
            </a:rPr>
            <a:t>, </a:t>
          </a:r>
          <a:r>
            <a:rPr lang="en-US" sz="1800" b="0" kern="1200" err="1">
              <a:solidFill>
                <a:srgbClr val="444444"/>
              </a:solidFill>
              <a:latin typeface="+mn-lt"/>
              <a:ea typeface="Calibri"/>
              <a:cs typeface="Calibri"/>
            </a:rPr>
            <a:t>sette</a:t>
          </a:r>
          <a:r>
            <a:rPr lang="en-US" sz="1800" b="0" kern="1200">
              <a:solidFill>
                <a:srgbClr val="444444"/>
              </a:solidFill>
              <a:latin typeface="+mn-lt"/>
              <a:ea typeface="Calibri"/>
              <a:cs typeface="Calibri"/>
            </a:rPr>
            <a:t> </a:t>
          </a:r>
          <a:r>
            <a:rPr lang="en-US" sz="1800" b="0" kern="1200" err="1">
              <a:solidFill>
                <a:srgbClr val="444444"/>
              </a:solidFill>
              <a:latin typeface="+mn-lt"/>
              <a:ea typeface="Calibri"/>
              <a:cs typeface="Calibri"/>
            </a:rPr>
            <a:t>ord</a:t>
          </a:r>
          <a:r>
            <a:rPr lang="en-US" sz="1800" b="0" kern="1200">
              <a:solidFill>
                <a:srgbClr val="444444"/>
              </a:solidFill>
              <a:latin typeface="+mn-lt"/>
              <a:ea typeface="Calibri"/>
              <a:cs typeface="Calibri"/>
            </a:rPr>
            <a:t> </a:t>
          </a:r>
          <a:r>
            <a:rPr lang="en-US" sz="1800" b="0" kern="1200" err="1">
              <a:solidFill>
                <a:srgbClr val="444444"/>
              </a:solidFill>
              <a:latin typeface="+mn-lt"/>
              <a:ea typeface="Calibri"/>
              <a:cs typeface="Calibri"/>
            </a:rPr>
            <a:t>på</a:t>
          </a:r>
          <a:r>
            <a:rPr lang="en-US" sz="1800" b="0" kern="1200">
              <a:solidFill>
                <a:srgbClr val="444444"/>
              </a:solidFill>
              <a:latin typeface="+mn-lt"/>
              <a:ea typeface="Calibri"/>
              <a:cs typeface="Calibri"/>
            </a:rPr>
            <a:t> og </a:t>
          </a:r>
          <a:r>
            <a:rPr lang="en-US" sz="1800" b="0" kern="1200" err="1">
              <a:solidFill>
                <a:srgbClr val="444444"/>
              </a:solidFill>
              <a:latin typeface="+mn-lt"/>
              <a:ea typeface="Calibri"/>
              <a:cs typeface="Calibri"/>
            </a:rPr>
            <a:t>håndtere</a:t>
          </a:r>
          <a:r>
            <a:rPr lang="en-US" sz="1800" b="0" kern="1200">
              <a:solidFill>
                <a:srgbClr val="444444"/>
              </a:solidFill>
              <a:latin typeface="+mn-lt"/>
              <a:ea typeface="Calibri"/>
              <a:cs typeface="Calibri"/>
            </a:rPr>
            <a:t> </a:t>
          </a:r>
          <a:r>
            <a:rPr lang="en-US" sz="1800" b="0" kern="1200" err="1">
              <a:solidFill>
                <a:srgbClr val="444444"/>
              </a:solidFill>
              <a:latin typeface="+mn-lt"/>
              <a:ea typeface="Calibri"/>
              <a:cs typeface="Calibri"/>
            </a:rPr>
            <a:t>egne</a:t>
          </a:r>
          <a:r>
            <a:rPr lang="en-US" sz="1800" b="0" kern="1200">
              <a:solidFill>
                <a:srgbClr val="444444"/>
              </a:solidFill>
              <a:latin typeface="+mn-lt"/>
              <a:ea typeface="Calibri"/>
              <a:cs typeface="Calibri"/>
            </a:rPr>
            <a:t> </a:t>
          </a:r>
          <a:r>
            <a:rPr lang="en-US" sz="1800" b="0" kern="1200" err="1">
              <a:solidFill>
                <a:srgbClr val="444444"/>
              </a:solidFill>
              <a:latin typeface="+mn-lt"/>
              <a:ea typeface="Calibri"/>
              <a:cs typeface="Calibri"/>
            </a:rPr>
            <a:t>følelser</a:t>
          </a:r>
          <a:r>
            <a:rPr lang="en-US" sz="1800" b="0" kern="1200">
              <a:solidFill>
                <a:srgbClr val="444444"/>
              </a:solidFill>
              <a:latin typeface="+mn-lt"/>
              <a:ea typeface="Calibri"/>
              <a:cs typeface="Calibri"/>
            </a:rPr>
            <a:t>.</a:t>
          </a:r>
        </a:p>
      </dsp:txBody>
      <dsp:txXfrm>
        <a:off x="0" y="1780626"/>
        <a:ext cx="10753344" cy="593300"/>
      </dsp:txXfrm>
    </dsp:sp>
    <dsp:sp modelId="{CEA2487C-A56D-44DE-B748-50E64857F3F3}">
      <dsp:nvSpPr>
        <dsp:cNvPr id="0" name=""/>
        <dsp:cNvSpPr/>
      </dsp:nvSpPr>
      <dsp:spPr>
        <a:xfrm>
          <a:off x="0" y="2373927"/>
          <a:ext cx="10753344"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46EC285-934A-4D8F-AF68-DA0E41201F2B}">
      <dsp:nvSpPr>
        <dsp:cNvPr id="0" name=""/>
        <dsp:cNvSpPr/>
      </dsp:nvSpPr>
      <dsp:spPr>
        <a:xfrm>
          <a:off x="0" y="2373927"/>
          <a:ext cx="10753344" cy="593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a:solidFill>
                <a:schemeClr val="tx1"/>
              </a:solidFill>
              <a:latin typeface="+mn-lt"/>
              <a:ea typeface="Calibri"/>
              <a:cs typeface="Calibri"/>
            </a:rPr>
            <a:t>8. </a:t>
          </a:r>
          <a:r>
            <a:rPr lang="en-US" sz="1800" b="1" kern="1200" err="1">
              <a:solidFill>
                <a:schemeClr val="tx1"/>
              </a:solidFill>
              <a:latin typeface="+mn-lt"/>
              <a:ea typeface="Calibri"/>
              <a:cs typeface="Calibri"/>
            </a:rPr>
            <a:t>Kroppsro</a:t>
          </a:r>
          <a:r>
            <a:rPr lang="en-US" sz="1800" b="1" kern="1200">
              <a:solidFill>
                <a:schemeClr val="tx1"/>
              </a:solidFill>
              <a:latin typeface="+mn-lt"/>
              <a:ea typeface="Calibri"/>
              <a:cs typeface="Calibri"/>
            </a:rPr>
            <a:t> og </a:t>
          </a:r>
          <a:r>
            <a:rPr lang="en-US" sz="1800" b="1" kern="1200" err="1">
              <a:solidFill>
                <a:schemeClr val="tx1"/>
              </a:solidFill>
              <a:latin typeface="+mn-lt"/>
              <a:ea typeface="Calibri"/>
              <a:cs typeface="Calibri"/>
            </a:rPr>
            <a:t>stressreduksjon</a:t>
          </a:r>
          <a:endParaRPr lang="en-US" sz="1800" b="1" kern="1200">
            <a:solidFill>
              <a:schemeClr val="tx1"/>
            </a:solidFill>
            <a:latin typeface="+mn-lt"/>
            <a:ea typeface="Calibri"/>
            <a:cs typeface="Calibri"/>
          </a:endParaRPr>
        </a:p>
      </dsp:txBody>
      <dsp:txXfrm>
        <a:off x="0" y="2373927"/>
        <a:ext cx="10753344" cy="593300"/>
      </dsp:txXfrm>
    </dsp:sp>
    <dsp:sp modelId="{8227F1B5-AA67-44FA-81CC-302F189766CC}">
      <dsp:nvSpPr>
        <dsp:cNvPr id="0" name=""/>
        <dsp:cNvSpPr/>
      </dsp:nvSpPr>
      <dsp:spPr>
        <a:xfrm>
          <a:off x="0" y="2967228"/>
          <a:ext cx="1075334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E3F201D-9A90-49E3-A264-6ADCC9161F65}">
      <dsp:nvSpPr>
        <dsp:cNvPr id="0" name=""/>
        <dsp:cNvSpPr/>
      </dsp:nvSpPr>
      <dsp:spPr>
        <a:xfrm>
          <a:off x="0" y="2967227"/>
          <a:ext cx="10753344" cy="593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err="1">
              <a:solidFill>
                <a:srgbClr val="444444"/>
              </a:solidFill>
              <a:latin typeface="+mn-lt"/>
              <a:ea typeface="Calibri"/>
              <a:cs typeface="Calibri"/>
            </a:rPr>
            <a:t>Lesestunder</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gir</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ro</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i</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kroppen</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senker</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tempoet</a:t>
          </a:r>
          <a:r>
            <a:rPr lang="en-US" sz="1800" kern="1200">
              <a:solidFill>
                <a:srgbClr val="444444"/>
              </a:solidFill>
              <a:latin typeface="+mn-lt"/>
              <a:ea typeface="Calibri"/>
              <a:cs typeface="Calibri"/>
            </a:rPr>
            <a:t> og </a:t>
          </a:r>
          <a:r>
            <a:rPr lang="en-US" sz="1800" kern="1200" err="1">
              <a:solidFill>
                <a:srgbClr val="444444"/>
              </a:solidFill>
              <a:latin typeface="+mn-lt"/>
              <a:ea typeface="Calibri"/>
              <a:cs typeface="Calibri"/>
            </a:rPr>
            <a:t>skaper</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trygge</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øyeblikk</a:t>
          </a:r>
          <a:r>
            <a:rPr lang="en-US" sz="1800" kern="1200">
              <a:solidFill>
                <a:srgbClr val="444444"/>
              </a:solidFill>
              <a:latin typeface="+mn-lt"/>
              <a:ea typeface="Calibri"/>
              <a:cs typeface="Calibri"/>
            </a:rPr>
            <a:t> – </a:t>
          </a:r>
          <a:r>
            <a:rPr lang="en-US" sz="1800" kern="1200" err="1">
              <a:solidFill>
                <a:srgbClr val="444444"/>
              </a:solidFill>
              <a:latin typeface="+mn-lt"/>
              <a:ea typeface="Calibri"/>
              <a:cs typeface="Calibri"/>
            </a:rPr>
            <a:t>særlig</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viktig</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i</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en</a:t>
          </a:r>
          <a:r>
            <a:rPr lang="en-US" sz="1800" kern="1200">
              <a:solidFill>
                <a:srgbClr val="444444"/>
              </a:solidFill>
              <a:latin typeface="+mn-lt"/>
              <a:ea typeface="Calibri"/>
              <a:cs typeface="Calibri"/>
            </a:rPr>
            <a:t> travel </a:t>
          </a:r>
          <a:r>
            <a:rPr lang="en-US" sz="1800" kern="1200" err="1">
              <a:solidFill>
                <a:srgbClr val="444444"/>
              </a:solidFill>
              <a:latin typeface="+mn-lt"/>
              <a:ea typeface="Calibri"/>
              <a:cs typeface="Calibri"/>
            </a:rPr>
            <a:t>hverdag</a:t>
          </a:r>
          <a:r>
            <a:rPr lang="en-US" sz="2000" kern="1200">
              <a:solidFill>
                <a:srgbClr val="444444"/>
              </a:solidFill>
              <a:latin typeface="Calibri"/>
              <a:ea typeface="Calibri"/>
              <a:cs typeface="Calibri"/>
            </a:rPr>
            <a:t>.</a:t>
          </a:r>
        </a:p>
      </dsp:txBody>
      <dsp:txXfrm>
        <a:off x="0" y="2967227"/>
        <a:ext cx="10753344" cy="593300"/>
      </dsp:txXfrm>
    </dsp:sp>
    <dsp:sp modelId="{BB9E4C34-DC41-45E5-B05B-6C57EE5216B7}">
      <dsp:nvSpPr>
        <dsp:cNvPr id="0" name=""/>
        <dsp:cNvSpPr/>
      </dsp:nvSpPr>
      <dsp:spPr>
        <a:xfrm>
          <a:off x="0" y="3560528"/>
          <a:ext cx="10753344"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A50761-570C-42A0-8453-3978DA397F9E}">
      <dsp:nvSpPr>
        <dsp:cNvPr id="0" name=""/>
        <dsp:cNvSpPr/>
      </dsp:nvSpPr>
      <dsp:spPr>
        <a:xfrm>
          <a:off x="0" y="3560528"/>
          <a:ext cx="10753344" cy="593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a:solidFill>
                <a:schemeClr val="tx1"/>
              </a:solidFill>
              <a:latin typeface="+mn-lt"/>
              <a:ea typeface="Calibri"/>
              <a:cs typeface="Calibri"/>
            </a:rPr>
            <a:t>9. </a:t>
          </a:r>
          <a:r>
            <a:rPr lang="en-US" sz="1800" b="1" kern="1200" err="1">
              <a:solidFill>
                <a:schemeClr val="tx1"/>
              </a:solidFill>
              <a:latin typeface="+mn-lt"/>
              <a:ea typeface="Calibri"/>
              <a:cs typeface="Calibri"/>
            </a:rPr>
            <a:t>Styrket</a:t>
          </a:r>
          <a:r>
            <a:rPr lang="en-US" sz="1800" b="1" kern="1200">
              <a:solidFill>
                <a:schemeClr val="tx1"/>
              </a:solidFill>
              <a:latin typeface="+mn-lt"/>
              <a:ea typeface="Calibri"/>
              <a:cs typeface="Calibri"/>
            </a:rPr>
            <a:t> </a:t>
          </a:r>
          <a:r>
            <a:rPr lang="en-US" sz="1800" b="1" kern="1200" err="1">
              <a:solidFill>
                <a:schemeClr val="tx1"/>
              </a:solidFill>
              <a:latin typeface="+mn-lt"/>
              <a:ea typeface="Calibri"/>
              <a:cs typeface="Calibri"/>
            </a:rPr>
            <a:t>relasjon</a:t>
          </a:r>
          <a:r>
            <a:rPr lang="en-US" sz="1800" b="1" kern="1200">
              <a:solidFill>
                <a:schemeClr val="tx1"/>
              </a:solidFill>
              <a:latin typeface="+mn-lt"/>
              <a:ea typeface="Calibri"/>
              <a:cs typeface="Calibri"/>
            </a:rPr>
            <a:t> </a:t>
          </a:r>
          <a:r>
            <a:rPr lang="en-US" sz="1800" b="1" kern="1200" err="1">
              <a:solidFill>
                <a:schemeClr val="tx1"/>
              </a:solidFill>
              <a:latin typeface="+mn-lt"/>
              <a:ea typeface="Calibri"/>
              <a:cs typeface="Calibri"/>
            </a:rPr>
            <a:t>mellom</a:t>
          </a:r>
          <a:r>
            <a:rPr lang="en-US" sz="1800" b="1" kern="1200">
              <a:solidFill>
                <a:schemeClr val="tx1"/>
              </a:solidFill>
              <a:latin typeface="+mn-lt"/>
              <a:ea typeface="Calibri"/>
              <a:cs typeface="Calibri"/>
            </a:rPr>
            <a:t> barn og </a:t>
          </a:r>
          <a:r>
            <a:rPr lang="en-US" sz="1800" b="1" kern="1200" err="1">
              <a:solidFill>
                <a:schemeClr val="tx1"/>
              </a:solidFill>
              <a:latin typeface="+mn-lt"/>
              <a:ea typeface="Calibri"/>
              <a:cs typeface="Calibri"/>
            </a:rPr>
            <a:t>voksen</a:t>
          </a:r>
          <a:endParaRPr lang="en-US" sz="1800" b="1" kern="1200">
            <a:solidFill>
              <a:schemeClr val="tx1"/>
            </a:solidFill>
            <a:latin typeface="+mn-lt"/>
            <a:ea typeface="Calibri"/>
            <a:cs typeface="Calibri"/>
          </a:endParaRPr>
        </a:p>
      </dsp:txBody>
      <dsp:txXfrm>
        <a:off x="0" y="3560528"/>
        <a:ext cx="10753344" cy="593300"/>
      </dsp:txXfrm>
    </dsp:sp>
    <dsp:sp modelId="{8A1EE824-3E99-4023-B9B1-428ADF6B3E63}">
      <dsp:nvSpPr>
        <dsp:cNvPr id="0" name=""/>
        <dsp:cNvSpPr/>
      </dsp:nvSpPr>
      <dsp:spPr>
        <a:xfrm>
          <a:off x="0" y="4153829"/>
          <a:ext cx="10753344"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75E3A94-0ECD-49DC-90E2-FA7E933ED1B8}">
      <dsp:nvSpPr>
        <dsp:cNvPr id="0" name=""/>
        <dsp:cNvSpPr/>
      </dsp:nvSpPr>
      <dsp:spPr>
        <a:xfrm>
          <a:off x="0" y="4153829"/>
          <a:ext cx="10753344" cy="593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solidFill>
                <a:srgbClr val="444444"/>
              </a:solidFill>
              <a:latin typeface="+mn-lt"/>
              <a:ea typeface="Calibri"/>
              <a:cs typeface="Calibri"/>
            </a:rPr>
            <a:t>Å lese </a:t>
          </a:r>
          <a:r>
            <a:rPr lang="en-US" sz="1800" kern="1200" err="1">
              <a:solidFill>
                <a:srgbClr val="444444"/>
              </a:solidFill>
              <a:latin typeface="+mn-lt"/>
              <a:ea typeface="Calibri"/>
              <a:cs typeface="Calibri"/>
            </a:rPr>
            <a:t>sammen</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bygger</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nærhet</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trygghet</a:t>
          </a:r>
          <a:r>
            <a:rPr lang="en-US" sz="1800" kern="1200">
              <a:solidFill>
                <a:srgbClr val="444444"/>
              </a:solidFill>
              <a:latin typeface="+mn-lt"/>
              <a:ea typeface="Calibri"/>
              <a:cs typeface="Calibri"/>
            </a:rPr>
            <a:t> og </a:t>
          </a:r>
          <a:r>
            <a:rPr lang="en-US" sz="1800" kern="1200" err="1">
              <a:solidFill>
                <a:srgbClr val="444444"/>
              </a:solidFill>
              <a:latin typeface="+mn-lt"/>
              <a:ea typeface="Calibri"/>
              <a:cs typeface="Calibri"/>
            </a:rPr>
            <a:t>felles</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opplevelser</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som</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varer</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langt</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utover</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selve</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lesestunden</a:t>
          </a:r>
          <a:r>
            <a:rPr lang="en-US" sz="1800" kern="1200">
              <a:solidFill>
                <a:srgbClr val="444444"/>
              </a:solidFill>
              <a:latin typeface="+mn-lt"/>
              <a:ea typeface="Calibri"/>
              <a:cs typeface="Calibri"/>
            </a:rPr>
            <a:t>.</a:t>
          </a:r>
        </a:p>
      </dsp:txBody>
      <dsp:txXfrm>
        <a:off x="0" y="4153829"/>
        <a:ext cx="10753344" cy="593300"/>
      </dsp:txXfrm>
    </dsp:sp>
    <dsp:sp modelId="{CD33324B-6199-4E0E-A770-CFAAB84C87AD}">
      <dsp:nvSpPr>
        <dsp:cNvPr id="0" name=""/>
        <dsp:cNvSpPr/>
      </dsp:nvSpPr>
      <dsp:spPr>
        <a:xfrm>
          <a:off x="0" y="4747130"/>
          <a:ext cx="10753344"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276CA1E-9D43-407D-9576-1A31089D607D}">
      <dsp:nvSpPr>
        <dsp:cNvPr id="0" name=""/>
        <dsp:cNvSpPr/>
      </dsp:nvSpPr>
      <dsp:spPr>
        <a:xfrm>
          <a:off x="0" y="4747130"/>
          <a:ext cx="10753344" cy="593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a:solidFill>
                <a:schemeClr val="tx1"/>
              </a:solidFill>
              <a:latin typeface="+mn-lt"/>
              <a:ea typeface="Calibri"/>
              <a:cs typeface="Calibri"/>
            </a:rPr>
            <a:t>10. </a:t>
          </a:r>
          <a:r>
            <a:rPr lang="en-US" sz="1800" b="1" kern="1200" err="1">
              <a:solidFill>
                <a:schemeClr val="tx1"/>
              </a:solidFill>
              <a:latin typeface="+mn-lt"/>
              <a:ea typeface="Calibri"/>
              <a:cs typeface="Calibri"/>
            </a:rPr>
            <a:t>Grunnlag</a:t>
          </a:r>
          <a:r>
            <a:rPr lang="en-US" sz="1800" b="1" kern="1200">
              <a:solidFill>
                <a:schemeClr val="tx1"/>
              </a:solidFill>
              <a:latin typeface="+mn-lt"/>
              <a:ea typeface="Calibri"/>
              <a:cs typeface="Calibri"/>
            </a:rPr>
            <a:t> for </a:t>
          </a:r>
          <a:r>
            <a:rPr lang="en-US" sz="1800" b="1" kern="1200" err="1">
              <a:solidFill>
                <a:schemeClr val="tx1"/>
              </a:solidFill>
              <a:latin typeface="+mn-lt"/>
              <a:ea typeface="Calibri"/>
              <a:cs typeface="Calibri"/>
            </a:rPr>
            <a:t>livslang</a:t>
          </a:r>
          <a:r>
            <a:rPr lang="en-US" sz="1800" b="1" kern="1200">
              <a:solidFill>
                <a:schemeClr val="tx1"/>
              </a:solidFill>
              <a:latin typeface="+mn-lt"/>
              <a:ea typeface="Calibri"/>
              <a:cs typeface="Calibri"/>
            </a:rPr>
            <a:t> </a:t>
          </a:r>
          <a:r>
            <a:rPr lang="en-US" sz="1800" b="1" kern="1200" err="1">
              <a:solidFill>
                <a:schemeClr val="tx1"/>
              </a:solidFill>
              <a:latin typeface="+mn-lt"/>
              <a:ea typeface="Calibri"/>
              <a:cs typeface="Calibri"/>
            </a:rPr>
            <a:t>leseglede</a:t>
          </a:r>
          <a:endParaRPr lang="en-US" sz="1800" b="1" kern="1200">
            <a:solidFill>
              <a:schemeClr val="tx1"/>
            </a:solidFill>
            <a:latin typeface="+mn-lt"/>
            <a:ea typeface="Calibri"/>
            <a:cs typeface="Calibri"/>
          </a:endParaRPr>
        </a:p>
      </dsp:txBody>
      <dsp:txXfrm>
        <a:off x="0" y="4747130"/>
        <a:ext cx="10753344" cy="593300"/>
      </dsp:txXfrm>
    </dsp:sp>
    <dsp:sp modelId="{08DF510D-C99E-4798-A29E-970DDC455240}">
      <dsp:nvSpPr>
        <dsp:cNvPr id="0" name=""/>
        <dsp:cNvSpPr/>
      </dsp:nvSpPr>
      <dsp:spPr>
        <a:xfrm>
          <a:off x="0" y="5340430"/>
          <a:ext cx="10753344"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AB257B7-19C5-4A66-B749-847FEEE2FAEA}">
      <dsp:nvSpPr>
        <dsp:cNvPr id="0" name=""/>
        <dsp:cNvSpPr/>
      </dsp:nvSpPr>
      <dsp:spPr>
        <a:xfrm>
          <a:off x="0" y="5340430"/>
          <a:ext cx="10753344" cy="593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solidFill>
                <a:srgbClr val="444444"/>
              </a:solidFill>
              <a:latin typeface="+mn-lt"/>
              <a:ea typeface="Calibri"/>
              <a:cs typeface="Calibri"/>
            </a:rPr>
            <a:t>Barn </a:t>
          </a:r>
          <a:r>
            <a:rPr lang="en-US" sz="1800" kern="1200" err="1">
              <a:solidFill>
                <a:srgbClr val="444444"/>
              </a:solidFill>
              <a:latin typeface="+mn-lt"/>
              <a:ea typeface="Calibri"/>
              <a:cs typeface="Calibri"/>
            </a:rPr>
            <a:t>som</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blir</a:t>
          </a:r>
          <a:r>
            <a:rPr lang="en-US" sz="1800" kern="1200">
              <a:solidFill>
                <a:srgbClr val="444444"/>
              </a:solidFill>
              <a:latin typeface="+mn-lt"/>
              <a:ea typeface="Calibri"/>
              <a:cs typeface="Calibri"/>
            </a:rPr>
            <a:t> lest for </a:t>
          </a:r>
          <a:r>
            <a:rPr lang="en-US" sz="1800" kern="1200" err="1">
              <a:solidFill>
                <a:srgbClr val="444444"/>
              </a:solidFill>
              <a:latin typeface="+mn-lt"/>
              <a:ea typeface="Calibri"/>
              <a:cs typeface="Calibri"/>
            </a:rPr>
            <a:t>tidlig</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får</a:t>
          </a:r>
          <a:r>
            <a:rPr lang="en-US" sz="1800" kern="1200">
              <a:solidFill>
                <a:srgbClr val="444444"/>
              </a:solidFill>
              <a:latin typeface="+mn-lt"/>
              <a:ea typeface="Calibri"/>
              <a:cs typeface="Calibri"/>
            </a:rPr>
            <a:t> et </a:t>
          </a:r>
          <a:r>
            <a:rPr lang="en-US" sz="1800" kern="1200" err="1">
              <a:solidFill>
                <a:srgbClr val="444444"/>
              </a:solidFill>
              <a:latin typeface="+mn-lt"/>
              <a:ea typeface="Calibri"/>
              <a:cs typeface="Calibri"/>
            </a:rPr>
            <a:t>positivt</a:t>
          </a:r>
          <a:r>
            <a:rPr lang="en-US" sz="1800" kern="1200">
              <a:solidFill>
                <a:srgbClr val="444444"/>
              </a:solidFill>
              <a:latin typeface="+mn-lt"/>
              <a:ea typeface="Calibri"/>
              <a:cs typeface="Calibri"/>
            </a:rPr>
            <a:t> forhold </a:t>
          </a:r>
          <a:r>
            <a:rPr lang="en-US" sz="1800" kern="1200" err="1">
              <a:solidFill>
                <a:srgbClr val="444444"/>
              </a:solidFill>
              <a:latin typeface="+mn-lt"/>
              <a:ea typeface="Calibri"/>
              <a:cs typeface="Calibri"/>
            </a:rPr>
            <a:t>til</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bøker</a:t>
          </a:r>
          <a:r>
            <a:rPr lang="en-US" sz="1800" kern="1200">
              <a:solidFill>
                <a:srgbClr val="444444"/>
              </a:solidFill>
              <a:latin typeface="+mn-lt"/>
              <a:ea typeface="Calibri"/>
              <a:cs typeface="Calibri"/>
            </a:rPr>
            <a:t> – </a:t>
          </a:r>
          <a:r>
            <a:rPr lang="en-US" sz="1800" kern="1200" err="1">
              <a:solidFill>
                <a:srgbClr val="444444"/>
              </a:solidFill>
              <a:latin typeface="+mn-lt"/>
              <a:ea typeface="Calibri"/>
              <a:cs typeface="Calibri"/>
            </a:rPr>
            <a:t>noe</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som</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øker</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sannsynligheten</a:t>
          </a:r>
          <a:r>
            <a:rPr lang="en-US" sz="1800" kern="1200">
              <a:solidFill>
                <a:srgbClr val="444444"/>
              </a:solidFill>
              <a:latin typeface="+mn-lt"/>
              <a:ea typeface="Calibri"/>
              <a:cs typeface="Calibri"/>
            </a:rPr>
            <a:t> for at de </a:t>
          </a:r>
          <a:r>
            <a:rPr lang="en-US" sz="1800" kern="1200" err="1">
              <a:solidFill>
                <a:srgbClr val="444444"/>
              </a:solidFill>
              <a:latin typeface="+mn-lt"/>
              <a:ea typeface="Calibri"/>
              <a:cs typeface="Calibri"/>
            </a:rPr>
            <a:t>leser</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selv</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senere</a:t>
          </a:r>
          <a:r>
            <a:rPr lang="en-US" sz="1800" kern="1200">
              <a:solidFill>
                <a:srgbClr val="444444"/>
              </a:solidFill>
              <a:latin typeface="+mn-lt"/>
              <a:ea typeface="Calibri"/>
              <a:cs typeface="Calibri"/>
            </a:rPr>
            <a:t>.</a:t>
          </a:r>
          <a:endParaRPr lang="en-US" sz="1800" kern="1200">
            <a:latin typeface="+mn-lt"/>
          </a:endParaRPr>
        </a:p>
      </dsp:txBody>
      <dsp:txXfrm>
        <a:off x="0" y="5340430"/>
        <a:ext cx="10753344" cy="5933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38A3BF-6057-48BA-9C06-D886C47C7B7C}">
      <dsp:nvSpPr>
        <dsp:cNvPr id="0" name=""/>
        <dsp:cNvSpPr/>
      </dsp:nvSpPr>
      <dsp:spPr>
        <a:xfrm>
          <a:off x="0" y="2561"/>
          <a:ext cx="540123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E182D63-7C64-4222-891F-42A9BBD67C94}">
      <dsp:nvSpPr>
        <dsp:cNvPr id="0" name=""/>
        <dsp:cNvSpPr/>
      </dsp:nvSpPr>
      <dsp:spPr>
        <a:xfrm>
          <a:off x="0" y="2561"/>
          <a:ext cx="5401235" cy="87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rtl="0">
            <a:lnSpc>
              <a:spcPct val="90000"/>
            </a:lnSpc>
            <a:spcBef>
              <a:spcPct val="0"/>
            </a:spcBef>
            <a:spcAft>
              <a:spcPct val="35000"/>
            </a:spcAft>
            <a:buNone/>
          </a:pPr>
          <a:r>
            <a:rPr lang="en-US" sz="2100" kern="1200" err="1">
              <a:solidFill>
                <a:schemeClr val="tx1"/>
              </a:solidFill>
            </a:rPr>
            <a:t>Savner</a:t>
          </a:r>
          <a:r>
            <a:rPr lang="en-US" sz="2100" kern="1200">
              <a:solidFill>
                <a:schemeClr val="tx1"/>
              </a:solidFill>
            </a:rPr>
            <a:t> man </a:t>
          </a:r>
          <a:r>
            <a:rPr lang="en-US" sz="2100" kern="1200" err="1">
              <a:solidFill>
                <a:schemeClr val="tx1"/>
              </a:solidFill>
            </a:rPr>
            <a:t>klær</a:t>
          </a:r>
          <a:r>
            <a:rPr lang="en-US" sz="2100" kern="1200">
              <a:solidFill>
                <a:schemeClr val="tx1"/>
              </a:solidFill>
            </a:rPr>
            <a:t>/ </a:t>
          </a:r>
          <a:r>
            <a:rPr lang="en-US" sz="2100" kern="1200" err="1">
              <a:solidFill>
                <a:schemeClr val="tx1"/>
              </a:solidFill>
            </a:rPr>
            <a:t>utstyr</a:t>
          </a:r>
          <a:r>
            <a:rPr lang="en-US" sz="2100" kern="1200">
              <a:solidFill>
                <a:schemeClr val="tx1"/>
              </a:solidFill>
            </a:rPr>
            <a:t>: </a:t>
          </a:r>
          <a:r>
            <a:rPr lang="en-US" sz="2100" kern="1200" err="1">
              <a:solidFill>
                <a:schemeClr val="tx1"/>
              </a:solidFill>
              <a:latin typeface="Avenir Next LT Pro Light"/>
            </a:rPr>
            <a:t>kasser</a:t>
          </a:r>
          <a:r>
            <a:rPr lang="en-US" sz="2100" kern="1200">
              <a:solidFill>
                <a:schemeClr val="tx1"/>
              </a:solidFill>
              <a:latin typeface="Avenir Next LT Pro Light"/>
            </a:rPr>
            <a:t> </a:t>
          </a:r>
          <a:r>
            <a:rPr lang="en-US" sz="2100" kern="1200" err="1">
              <a:solidFill>
                <a:schemeClr val="tx1"/>
              </a:solidFill>
              <a:latin typeface="Avenir Next LT Pro Light"/>
            </a:rPr>
            <a:t>i</a:t>
          </a:r>
          <a:r>
            <a:rPr lang="en-US" sz="2100" kern="1200">
              <a:solidFill>
                <a:schemeClr val="tx1"/>
              </a:solidFill>
              <a:latin typeface="Avenir Next LT Pro Light"/>
            </a:rPr>
            <a:t> </a:t>
          </a:r>
          <a:r>
            <a:rPr lang="en-US" sz="2100" kern="1200" err="1">
              <a:solidFill>
                <a:schemeClr val="tx1"/>
              </a:solidFill>
              <a:latin typeface="Avenir Next LT Pro Light"/>
            </a:rPr>
            <a:t>garderobene</a:t>
          </a:r>
          <a:r>
            <a:rPr lang="en-US" sz="2100" kern="1200">
              <a:solidFill>
                <a:schemeClr val="tx1"/>
              </a:solidFill>
              <a:latin typeface="Avenir Next LT Pro Light"/>
            </a:rPr>
            <a:t>, </a:t>
          </a:r>
          <a:r>
            <a:rPr lang="en-US" sz="2100" kern="1200" err="1">
              <a:solidFill>
                <a:schemeClr val="tx1"/>
              </a:solidFill>
              <a:latin typeface="Avenir Next LT Pro Light"/>
            </a:rPr>
            <a:t>eller</a:t>
          </a:r>
          <a:r>
            <a:rPr lang="en-US" sz="2100" kern="1200">
              <a:solidFill>
                <a:schemeClr val="tx1"/>
              </a:solidFill>
              <a:latin typeface="Avenir Next LT Pro Light"/>
            </a:rPr>
            <a:t> </a:t>
          </a:r>
          <a:r>
            <a:rPr lang="en-US" sz="2100" kern="1200" err="1">
              <a:solidFill>
                <a:schemeClr val="tx1"/>
              </a:solidFill>
              <a:latin typeface="Avenir Next LT Pro Light"/>
            </a:rPr>
            <a:t>sjekk</a:t>
          </a:r>
          <a:r>
            <a:rPr lang="en-US" sz="2100" kern="1200">
              <a:solidFill>
                <a:schemeClr val="tx1"/>
              </a:solidFill>
            </a:rPr>
            <a:t> </a:t>
          </a:r>
          <a:r>
            <a:rPr lang="en-US" sz="2100" kern="1200" err="1">
              <a:solidFill>
                <a:schemeClr val="tx1"/>
              </a:solidFill>
            </a:rPr>
            <a:t>skap</a:t>
          </a:r>
          <a:r>
            <a:rPr lang="en-US" sz="2100" kern="1200">
              <a:solidFill>
                <a:schemeClr val="tx1"/>
              </a:solidFill>
            </a:rPr>
            <a:t> </a:t>
          </a:r>
          <a:r>
            <a:rPr lang="en-US" sz="2100" kern="1200" err="1">
              <a:solidFill>
                <a:schemeClr val="tx1"/>
              </a:solidFill>
            </a:rPr>
            <a:t>ved</a:t>
          </a:r>
          <a:r>
            <a:rPr lang="en-US" sz="2100" kern="1200">
              <a:solidFill>
                <a:schemeClr val="tx1"/>
              </a:solidFill>
            </a:rPr>
            <a:t> AKS-rom</a:t>
          </a:r>
        </a:p>
      </dsp:txBody>
      <dsp:txXfrm>
        <a:off x="0" y="2561"/>
        <a:ext cx="5401235" cy="873578"/>
      </dsp:txXfrm>
    </dsp:sp>
    <dsp:sp modelId="{5E24C79E-5194-4FE4-B2BE-355954A40C2E}">
      <dsp:nvSpPr>
        <dsp:cNvPr id="0" name=""/>
        <dsp:cNvSpPr/>
      </dsp:nvSpPr>
      <dsp:spPr>
        <a:xfrm>
          <a:off x="0" y="876140"/>
          <a:ext cx="5401235"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BC68D07-D259-4634-83B8-B095CDA9E461}">
      <dsp:nvSpPr>
        <dsp:cNvPr id="0" name=""/>
        <dsp:cNvSpPr/>
      </dsp:nvSpPr>
      <dsp:spPr>
        <a:xfrm>
          <a:off x="0" y="876140"/>
          <a:ext cx="5401235" cy="87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err="1"/>
            <a:t>Sparkesykler</a:t>
          </a:r>
          <a:r>
            <a:rPr lang="en-US" sz="2100" kern="1200"/>
            <a:t>/ skateboard</a:t>
          </a:r>
        </a:p>
      </dsp:txBody>
      <dsp:txXfrm>
        <a:off x="0" y="876140"/>
        <a:ext cx="5401235" cy="873578"/>
      </dsp:txXfrm>
    </dsp:sp>
    <dsp:sp modelId="{B84F569D-7AFA-420E-8517-B564D8FC3CF7}">
      <dsp:nvSpPr>
        <dsp:cNvPr id="0" name=""/>
        <dsp:cNvSpPr/>
      </dsp:nvSpPr>
      <dsp:spPr>
        <a:xfrm>
          <a:off x="0" y="1749718"/>
          <a:ext cx="5401235"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FD1FCA2-0419-44B8-877B-E5ADF302E3FF}">
      <dsp:nvSpPr>
        <dsp:cNvPr id="0" name=""/>
        <dsp:cNvSpPr/>
      </dsp:nvSpPr>
      <dsp:spPr>
        <a:xfrm>
          <a:off x="0" y="1749718"/>
          <a:ext cx="5401235" cy="87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Levering om </a:t>
          </a:r>
          <a:r>
            <a:rPr lang="en-US" sz="2100" kern="1200" err="1"/>
            <a:t>morgenen</a:t>
          </a:r>
          <a:r>
            <a:rPr lang="en-US" sz="2100" kern="1200"/>
            <a:t>:</a:t>
          </a:r>
        </a:p>
      </dsp:txBody>
      <dsp:txXfrm>
        <a:off x="0" y="1749718"/>
        <a:ext cx="5401235" cy="873578"/>
      </dsp:txXfrm>
    </dsp:sp>
    <dsp:sp modelId="{05AF68A9-77A9-473B-8914-B97FD44D7B15}">
      <dsp:nvSpPr>
        <dsp:cNvPr id="0" name=""/>
        <dsp:cNvSpPr/>
      </dsp:nvSpPr>
      <dsp:spPr>
        <a:xfrm>
          <a:off x="0" y="2623296"/>
          <a:ext cx="5401235"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11E3685-47E1-4719-8476-F4E4E4E48133}">
      <dsp:nvSpPr>
        <dsp:cNvPr id="0" name=""/>
        <dsp:cNvSpPr/>
      </dsp:nvSpPr>
      <dsp:spPr>
        <a:xfrm>
          <a:off x="0" y="2623297"/>
          <a:ext cx="5401235" cy="87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AKS: Levering </a:t>
          </a:r>
          <a:r>
            <a:rPr lang="en-US" sz="2100" kern="1200" err="1"/>
            <a:t>før</a:t>
          </a:r>
          <a:r>
            <a:rPr lang="en-US" sz="2100" kern="1200"/>
            <a:t> 8:00- AKS-rom</a:t>
          </a:r>
        </a:p>
      </dsp:txBody>
      <dsp:txXfrm>
        <a:off x="0" y="2623297"/>
        <a:ext cx="5401235" cy="873578"/>
      </dsp:txXfrm>
    </dsp:sp>
    <dsp:sp modelId="{45CCC11F-DAB7-4FC1-8D64-7000EB91940B}">
      <dsp:nvSpPr>
        <dsp:cNvPr id="0" name=""/>
        <dsp:cNvSpPr/>
      </dsp:nvSpPr>
      <dsp:spPr>
        <a:xfrm>
          <a:off x="0" y="3496875"/>
          <a:ext cx="5401235"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68FA61C-C625-452B-A998-08BDE4900994}">
      <dsp:nvSpPr>
        <dsp:cNvPr id="0" name=""/>
        <dsp:cNvSpPr/>
      </dsp:nvSpPr>
      <dsp:spPr>
        <a:xfrm>
          <a:off x="0" y="3496875"/>
          <a:ext cx="5401235" cy="87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Etter 8:00: </a:t>
          </a:r>
          <a:r>
            <a:rPr lang="en-US" sz="2100" kern="1200" err="1"/>
            <a:t>elevene</a:t>
          </a:r>
          <a:r>
            <a:rPr lang="en-US" sz="2100" kern="1200"/>
            <a:t> venter </a:t>
          </a:r>
          <a:r>
            <a:rPr lang="en-US" sz="2100" kern="1200" err="1"/>
            <a:t>ute</a:t>
          </a:r>
          <a:r>
            <a:rPr lang="en-US" sz="2100" kern="1200"/>
            <a:t> </a:t>
          </a:r>
          <a:r>
            <a:rPr lang="en-US" sz="2100" kern="1200" err="1"/>
            <a:t>på</a:t>
          </a:r>
          <a:r>
            <a:rPr lang="en-US" sz="2100" kern="1200"/>
            <a:t> </a:t>
          </a:r>
          <a:r>
            <a:rPr lang="en-US" sz="2100" kern="1200" err="1"/>
            <a:t>lærer</a:t>
          </a:r>
          <a:endParaRPr lang="en-US" sz="2100" kern="1200"/>
        </a:p>
      </dsp:txBody>
      <dsp:txXfrm>
        <a:off x="0" y="3496875"/>
        <a:ext cx="5401235" cy="873578"/>
      </dsp:txXfrm>
    </dsp:sp>
    <dsp:sp modelId="{16B986BA-1D5A-45B7-96ED-5EADC457F135}">
      <dsp:nvSpPr>
        <dsp:cNvPr id="0" name=""/>
        <dsp:cNvSpPr/>
      </dsp:nvSpPr>
      <dsp:spPr>
        <a:xfrm>
          <a:off x="0" y="4370453"/>
          <a:ext cx="540123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1B1EBC8-B097-4BF1-9F39-B9CF2DC8DF73}">
      <dsp:nvSpPr>
        <dsp:cNvPr id="0" name=""/>
        <dsp:cNvSpPr/>
      </dsp:nvSpPr>
      <dsp:spPr>
        <a:xfrm>
          <a:off x="0" y="4370453"/>
          <a:ext cx="5401235" cy="87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err="1">
              <a:solidFill>
                <a:schemeClr val="tx1"/>
              </a:solidFill>
            </a:rPr>
            <a:t>Ansatte</a:t>
          </a:r>
          <a:r>
            <a:rPr lang="en-US" sz="2100" kern="1200">
              <a:solidFill>
                <a:schemeClr val="tx1"/>
              </a:solidFill>
            </a:rPr>
            <a:t> </a:t>
          </a:r>
          <a:r>
            <a:rPr lang="en-US" sz="2100" kern="1200" err="1">
              <a:solidFill>
                <a:schemeClr val="tx1"/>
              </a:solidFill>
            </a:rPr>
            <a:t>ute</a:t>
          </a:r>
          <a:r>
            <a:rPr lang="en-US" sz="2100" kern="1200">
              <a:solidFill>
                <a:schemeClr val="tx1"/>
              </a:solidFill>
            </a:rPr>
            <a:t>: </a:t>
          </a:r>
          <a:r>
            <a:rPr lang="en-US" sz="2100" kern="1200" err="1">
              <a:solidFill>
                <a:schemeClr val="tx1"/>
              </a:solidFill>
            </a:rPr>
            <a:t>barna</a:t>
          </a:r>
          <a:r>
            <a:rPr lang="en-US" sz="2100" kern="1200">
              <a:solidFill>
                <a:schemeClr val="tx1"/>
              </a:solidFill>
            </a:rPr>
            <a:t> </a:t>
          </a:r>
          <a:r>
            <a:rPr lang="en-US" sz="2100" kern="1200" err="1">
              <a:solidFill>
                <a:schemeClr val="tx1"/>
              </a:solidFill>
            </a:rPr>
            <a:t>får</a:t>
          </a:r>
          <a:r>
            <a:rPr lang="en-US" sz="2100" kern="1200">
              <a:solidFill>
                <a:schemeClr val="tx1"/>
              </a:solidFill>
            </a:rPr>
            <a:t> </a:t>
          </a:r>
          <a:r>
            <a:rPr lang="en-US" sz="2100" kern="1200" err="1">
              <a:solidFill>
                <a:schemeClr val="tx1"/>
              </a:solidFill>
            </a:rPr>
            <a:t>tilsyn</a:t>
          </a:r>
          <a:r>
            <a:rPr lang="en-US" sz="2100" kern="1200">
              <a:solidFill>
                <a:schemeClr val="tx1"/>
              </a:solidFill>
            </a:rPr>
            <a:t> </a:t>
          </a:r>
          <a:r>
            <a:rPr lang="en-US" sz="2100" kern="1200" err="1">
              <a:solidFill>
                <a:schemeClr val="tx1"/>
              </a:solidFill>
            </a:rPr>
            <a:t>til</a:t>
          </a:r>
          <a:r>
            <a:rPr lang="en-US" sz="2100" kern="1200">
              <a:solidFill>
                <a:schemeClr val="tx1"/>
              </a:solidFill>
            </a:rPr>
            <a:t> det ringer inn</a:t>
          </a:r>
        </a:p>
      </dsp:txBody>
      <dsp:txXfrm>
        <a:off x="0" y="4370453"/>
        <a:ext cx="5401235" cy="873578"/>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667B5C-F32C-4C08-BF5F-B5F75B3C20B9}" type="datetimeFigureOut">
              <a:t>25.09.2026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FBAE2C-C364-4C76-9ECD-30A11BC81BCD}" type="slidenum">
              <a:t>‹#›</a:t>
            </a:fld>
            <a:endParaRPr lang="en-US"/>
          </a:p>
        </p:txBody>
      </p:sp>
    </p:spTree>
    <p:extLst>
      <p:ext uri="{BB962C8B-B14F-4D97-AF65-F5344CB8AC3E}">
        <p14:creationId xmlns:p14="http://schemas.microsoft.com/office/powerpoint/2010/main" val="40864397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BFA58F-0BEC-8E8E-EE79-89AB908B5982}"/>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36233DFC-A644-45F6-A464-3F26732B6986}"/>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7938F902-D7D0-99F4-44B3-A84C5C8C661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PISA viser at den største forskjellen mellom gode og mindre gode lesere ikke ligger mellom dem som leser litt og dem som leser mye, men mellom dem som leser litt og dem som aldri leser</a:t>
            </a:r>
          </a:p>
          <a:p>
            <a:endParaRPr lang="nb-NO"/>
          </a:p>
        </p:txBody>
      </p:sp>
      <p:sp>
        <p:nvSpPr>
          <p:cNvPr id="4" name="Plassholder for lysbildenummer 3">
            <a:extLst>
              <a:ext uri="{FF2B5EF4-FFF2-40B4-BE49-F238E27FC236}">
                <a16:creationId xmlns:a16="http://schemas.microsoft.com/office/drawing/2014/main" id="{9A27D70A-88AB-724D-753C-B7AF6C09CB50}"/>
              </a:ext>
            </a:extLst>
          </p:cNvPr>
          <p:cNvSpPr>
            <a:spLocks noGrp="1"/>
          </p:cNvSpPr>
          <p:nvPr>
            <p:ph type="sldNum" sz="quarter" idx="5"/>
          </p:nvPr>
        </p:nvSpPr>
        <p:spPr/>
        <p:txBody>
          <a:bodyPr/>
          <a:lstStyle/>
          <a:p>
            <a:fld id="{7DA70C78-173F-D64A-A73A-E7995BB9F680}" type="slidenum">
              <a:rPr lang="nb-NO" smtClean="0"/>
              <a:pPr/>
              <a:t>13</a:t>
            </a:fld>
            <a:endParaRPr lang="nb-NO"/>
          </a:p>
        </p:txBody>
      </p:sp>
    </p:spTree>
    <p:extLst>
      <p:ext uri="{BB962C8B-B14F-4D97-AF65-F5344CB8AC3E}">
        <p14:creationId xmlns:p14="http://schemas.microsoft.com/office/powerpoint/2010/main" val="21904554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185BB-8B07-4DC9-86F3-2A225C77748D}"/>
              </a:ext>
            </a:extLst>
          </p:cNvPr>
          <p:cNvSpPr>
            <a:spLocks noGrp="1"/>
          </p:cNvSpPr>
          <p:nvPr>
            <p:ph type="ctrTitle"/>
          </p:nvPr>
        </p:nvSpPr>
        <p:spPr>
          <a:xfrm>
            <a:off x="1600200" y="1261872"/>
            <a:ext cx="7638222" cy="2852928"/>
          </a:xfrm>
        </p:spPr>
        <p:txBody>
          <a:bodyPr anchor="b">
            <a:normAutofit/>
          </a:bodyPr>
          <a:lstStyle>
            <a:lvl1pPr algn="l">
              <a:lnSpc>
                <a:spcPct val="130000"/>
              </a:lnSpc>
              <a:defRPr sz="3600" spc="1300" baseline="0"/>
            </a:lvl1pPr>
          </a:lstStyle>
          <a:p>
            <a:r>
              <a:rPr lang="en-US"/>
              <a:t>Click to edit Master title style</a:t>
            </a:r>
          </a:p>
        </p:txBody>
      </p:sp>
      <p:sp>
        <p:nvSpPr>
          <p:cNvPr id="3" name="Subtitle 2">
            <a:extLst>
              <a:ext uri="{FF2B5EF4-FFF2-40B4-BE49-F238E27FC236}">
                <a16:creationId xmlns:a16="http://schemas.microsoft.com/office/drawing/2014/main" id="{514D496A-6E7A-4923-8ED5-B4164125DEB6}"/>
              </a:ext>
            </a:extLst>
          </p:cNvPr>
          <p:cNvSpPr>
            <a:spLocks noGrp="1"/>
          </p:cNvSpPr>
          <p:nvPr>
            <p:ph type="subTitle" idx="1"/>
          </p:nvPr>
        </p:nvSpPr>
        <p:spPr>
          <a:xfrm>
            <a:off x="1600200" y="4681728"/>
            <a:ext cx="7638222" cy="929296"/>
          </a:xfrm>
          <a:prstGeom prst="rect">
            <a:avLst/>
          </a:prstGeom>
        </p:spPr>
        <p:txBody>
          <a:bodyPr>
            <a:normAutofit/>
          </a:bodyPr>
          <a:lstStyle>
            <a:lvl1pPr marL="0" indent="0" algn="l">
              <a:lnSpc>
                <a:spcPct val="130000"/>
              </a:lnSpc>
              <a:buNone/>
              <a:defRPr sz="1600" b="1" cap="all" spc="6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F5E3D20-43DC-4C14-8CFF-18545AED1B5B}"/>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5" name="Footer Placeholder 4">
            <a:extLst>
              <a:ext uri="{FF2B5EF4-FFF2-40B4-BE49-F238E27FC236}">
                <a16:creationId xmlns:a16="http://schemas.microsoft.com/office/drawing/2014/main" id="{E34FC300-5AFC-418B-85FD-EFA94BD7AF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9C7E81-ED3C-4DB0-8E74-AD2A87E6BE8A}"/>
              </a:ext>
            </a:extLst>
          </p:cNvPr>
          <p:cNvSpPr>
            <a:spLocks noGrp="1"/>
          </p:cNvSpPr>
          <p:nvPr>
            <p:ph type="sldNum" sz="quarter" idx="12"/>
          </p:nvPr>
        </p:nvSpPr>
        <p:spPr/>
        <p:txBody>
          <a:bodyPr/>
          <a:lstStyle/>
          <a:p>
            <a:fld id="{91F18EF7-BE1E-4ECB-84D4-67C2B4D8F095}" type="slidenum">
              <a:rPr lang="en-US" smtClean="0"/>
              <a:t>‹#›</a:t>
            </a:fld>
            <a:endParaRPr lang="en-US"/>
          </a:p>
        </p:txBody>
      </p:sp>
      <p:grpSp>
        <p:nvGrpSpPr>
          <p:cNvPr id="7" name="Group 6">
            <a:extLst>
              <a:ext uri="{FF2B5EF4-FFF2-40B4-BE49-F238E27FC236}">
                <a16:creationId xmlns:a16="http://schemas.microsoft.com/office/drawing/2014/main" id="{F0C817C9-850F-4FB6-B93B-CF3076C4A5C1}"/>
              </a:ext>
            </a:extLst>
          </p:cNvPr>
          <p:cNvGrpSpPr/>
          <p:nvPr/>
        </p:nvGrpSpPr>
        <p:grpSpPr>
          <a:xfrm flipH="1">
            <a:off x="0" y="0"/>
            <a:ext cx="567782" cy="3306479"/>
            <a:chOff x="11619770" y="-2005"/>
            <a:chExt cx="567782" cy="3306479"/>
          </a:xfrm>
        </p:grpSpPr>
        <p:sp>
          <p:nvSpPr>
            <p:cNvPr id="8" name="Freeform: Shape 7">
              <a:extLst>
                <a:ext uri="{FF2B5EF4-FFF2-40B4-BE49-F238E27FC236}">
                  <a16:creationId xmlns:a16="http://schemas.microsoft.com/office/drawing/2014/main" id="{159433A8-B67D-4675-AFDE-131069A709FC}"/>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E1CD1C45-6A4D-4237-B39C-2D58F401A8C5}"/>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9885916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25F8D-0421-4AEC-9C40-A13163EC8A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037680-115A-411F-AEF6-4AC2096B4A70}"/>
              </a:ext>
            </a:extLst>
          </p:cNvPr>
          <p:cNvSpPr>
            <a:spLocks noGrp="1"/>
          </p:cNvSpPr>
          <p:nvPr>
            <p:ph idx="1"/>
          </p:nvPr>
        </p:nvSpPr>
        <p:spPr>
          <a:xfrm>
            <a:off x="808662" y="2019299"/>
            <a:ext cx="10357666" cy="4114801"/>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0CC193-1304-4D0F-8331-14D4EC08EFE8}"/>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5" name="Footer Placeholder 4">
            <a:extLst>
              <a:ext uri="{FF2B5EF4-FFF2-40B4-BE49-F238E27FC236}">
                <a16:creationId xmlns:a16="http://schemas.microsoft.com/office/drawing/2014/main" id="{0AF455C1-CD32-4050-BAFF-51CC6B62DF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0AF608-FF11-4CBE-B717-5D56AE67DDE1}"/>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31513763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BD23A02E-6DCF-427A-8CFD-281B2185C7F0}"/>
              </a:ext>
            </a:extLst>
          </p:cNvPr>
          <p:cNvSpPr/>
          <p:nvPr/>
        </p:nvSpPr>
        <p:spPr>
          <a:xfrm>
            <a:off x="3242985" y="511814"/>
            <a:ext cx="5706031" cy="5706031"/>
          </a:xfrm>
          <a:prstGeom prst="ellipse">
            <a:avLst/>
          </a:prstGeom>
          <a:solidFill>
            <a:schemeClr val="accent1">
              <a:lumMod val="20000"/>
              <a:lumOff val="80000"/>
            </a:schemeClr>
          </a:solidFill>
          <a:ln>
            <a:noFill/>
          </a:ln>
          <a:effectLst>
            <a:outerShdw dist="165100" dir="2220000" algn="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6B4C32-F19C-44F3-8EF8-1F506D74DD7A}"/>
              </a:ext>
            </a:extLst>
          </p:cNvPr>
          <p:cNvSpPr>
            <a:spLocks noGrp="1"/>
          </p:cNvSpPr>
          <p:nvPr>
            <p:ph type="title"/>
          </p:nvPr>
        </p:nvSpPr>
        <p:spPr>
          <a:xfrm>
            <a:off x="3649192" y="1709738"/>
            <a:ext cx="4893617" cy="2553893"/>
          </a:xfrm>
        </p:spPr>
        <p:txBody>
          <a:bodyPr anchor="b">
            <a:normAutofit/>
          </a:bodyPr>
          <a:lstStyle>
            <a:lvl1pPr algn="ctr">
              <a:defRPr sz="3600"/>
            </a:lvl1pPr>
          </a:lstStyle>
          <a:p>
            <a:r>
              <a:rPr lang="en-US"/>
              <a:t>Click to edit Master title style</a:t>
            </a:r>
          </a:p>
        </p:txBody>
      </p:sp>
      <p:sp>
        <p:nvSpPr>
          <p:cNvPr id="3" name="Text Placeholder 2">
            <a:extLst>
              <a:ext uri="{FF2B5EF4-FFF2-40B4-BE49-F238E27FC236}">
                <a16:creationId xmlns:a16="http://schemas.microsoft.com/office/drawing/2014/main" id="{B0889729-131C-4F78-9DAA-E9EE28EA912F}"/>
              </a:ext>
            </a:extLst>
          </p:cNvPr>
          <p:cNvSpPr>
            <a:spLocks noGrp="1"/>
          </p:cNvSpPr>
          <p:nvPr>
            <p:ph type="body" idx="1"/>
          </p:nvPr>
        </p:nvSpPr>
        <p:spPr>
          <a:xfrm>
            <a:off x="4062249" y="4540468"/>
            <a:ext cx="4067503" cy="1154037"/>
          </a:xfrm>
          <a:prstGeom prst="rect">
            <a:avLst/>
          </a:prstGeom>
        </p:spPr>
        <p:txBody>
          <a:bodyPr>
            <a:normAutofit/>
          </a:bodyPr>
          <a:lstStyle>
            <a:lvl1pPr marL="0" indent="0" algn="ctr">
              <a:buNone/>
              <a:defRPr sz="1600" b="1" cap="all" spc="600" baseline="0">
                <a:solidFill>
                  <a:schemeClr val="tx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924E608-AC1F-41FB-974A-BD619C6C26B5}"/>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5" name="Footer Placeholder 4">
            <a:extLst>
              <a:ext uri="{FF2B5EF4-FFF2-40B4-BE49-F238E27FC236}">
                <a16:creationId xmlns:a16="http://schemas.microsoft.com/office/drawing/2014/main" id="{C0986158-8B03-45C3-891D-0357B198B6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C3B054-E8A2-43FD-B0FB-B1CCFA4BC0AD}"/>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37621786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64AA7-6D5A-402E-AD1A-880F2BDB7EE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70D32B6-F9D8-4A43-B52C-336CFAB00A56}"/>
              </a:ext>
            </a:extLst>
          </p:cNvPr>
          <p:cNvSpPr>
            <a:spLocks noGrp="1"/>
          </p:cNvSpPr>
          <p:nvPr>
            <p:ph sz="half" idx="1"/>
          </p:nvPr>
        </p:nvSpPr>
        <p:spPr>
          <a:xfrm>
            <a:off x="812976" y="2019299"/>
            <a:ext cx="4995019" cy="4157663"/>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F50CDD9-5742-4A34-BA72-7CCA72D914F4}"/>
              </a:ext>
            </a:extLst>
          </p:cNvPr>
          <p:cNvSpPr>
            <a:spLocks noGrp="1"/>
          </p:cNvSpPr>
          <p:nvPr>
            <p:ph sz="half" idx="2"/>
          </p:nvPr>
        </p:nvSpPr>
        <p:spPr>
          <a:xfrm>
            <a:off x="6293718" y="2019299"/>
            <a:ext cx="5027954" cy="4157663"/>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02783AA-D2AB-4385-A91F-870CB6564611}"/>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6" name="Footer Placeholder 5">
            <a:extLst>
              <a:ext uri="{FF2B5EF4-FFF2-40B4-BE49-F238E27FC236}">
                <a16:creationId xmlns:a16="http://schemas.microsoft.com/office/drawing/2014/main" id="{855AAD9C-5CA2-4DA1-84D3-B1838979F6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51AB3C7-9574-47BC-932D-782BEE9989DA}"/>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15295573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4C468-781B-4BC5-8DEA-B9EF2BF90DD2}"/>
              </a:ext>
            </a:extLst>
          </p:cNvPr>
          <p:cNvSpPr>
            <a:spLocks noGrp="1"/>
          </p:cNvSpPr>
          <p:nvPr>
            <p:ph type="title"/>
          </p:nvPr>
        </p:nvSpPr>
        <p:spPr>
          <a:xfrm>
            <a:off x="811460" y="369168"/>
            <a:ext cx="10458729" cy="1439818"/>
          </a:xfrm>
        </p:spPr>
        <p:txBody>
          <a:bodyPr/>
          <a:lstStyle/>
          <a:p>
            <a:r>
              <a:rPr lang="en-US"/>
              <a:t>Click to edit Master title style</a:t>
            </a:r>
          </a:p>
        </p:txBody>
      </p:sp>
      <p:sp>
        <p:nvSpPr>
          <p:cNvPr id="3" name="Text Placeholder 2">
            <a:extLst>
              <a:ext uri="{FF2B5EF4-FFF2-40B4-BE49-F238E27FC236}">
                <a16:creationId xmlns:a16="http://schemas.microsoft.com/office/drawing/2014/main" id="{5367223F-48E4-491D-AB5D-5FC8A0C566AF}"/>
              </a:ext>
            </a:extLst>
          </p:cNvPr>
          <p:cNvSpPr>
            <a:spLocks noGrp="1"/>
          </p:cNvSpPr>
          <p:nvPr>
            <p:ph type="body" idx="1"/>
          </p:nvPr>
        </p:nvSpPr>
        <p:spPr>
          <a:xfrm>
            <a:off x="800101" y="1843067"/>
            <a:ext cx="5007894" cy="662007"/>
          </a:xfrm>
          <a:prstGeom prst="rect">
            <a:avLst/>
          </a:prstGeo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3D6B764-4B87-42FF-ABAA-69B07B88FF40}"/>
              </a:ext>
            </a:extLst>
          </p:cNvPr>
          <p:cNvSpPr>
            <a:spLocks noGrp="1"/>
          </p:cNvSpPr>
          <p:nvPr>
            <p:ph sz="half" idx="2"/>
          </p:nvPr>
        </p:nvSpPr>
        <p:spPr>
          <a:xfrm>
            <a:off x="800101" y="2505075"/>
            <a:ext cx="5007894" cy="368458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74357B9-406F-4BF9-B8FB-C53421EEF5A6}"/>
              </a:ext>
            </a:extLst>
          </p:cNvPr>
          <p:cNvSpPr>
            <a:spLocks noGrp="1"/>
          </p:cNvSpPr>
          <p:nvPr>
            <p:ph type="body" sz="quarter" idx="3"/>
          </p:nvPr>
        </p:nvSpPr>
        <p:spPr>
          <a:xfrm>
            <a:off x="6276061" y="1843067"/>
            <a:ext cx="4994128" cy="662007"/>
          </a:xfrm>
          <a:prstGeom prst="rect">
            <a:avLst/>
          </a:prstGeo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20462B-1939-4DAA-A7DD-6BDC95054A6E}"/>
              </a:ext>
            </a:extLst>
          </p:cNvPr>
          <p:cNvSpPr>
            <a:spLocks noGrp="1"/>
          </p:cNvSpPr>
          <p:nvPr>
            <p:ph sz="quarter" idx="4"/>
          </p:nvPr>
        </p:nvSpPr>
        <p:spPr>
          <a:xfrm>
            <a:off x="6276061" y="2505075"/>
            <a:ext cx="4994128" cy="368458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76C938B-C4C2-4FA9-85CA-9CD742CD7523}"/>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8" name="Footer Placeholder 7">
            <a:extLst>
              <a:ext uri="{FF2B5EF4-FFF2-40B4-BE49-F238E27FC236}">
                <a16:creationId xmlns:a16="http://schemas.microsoft.com/office/drawing/2014/main" id="{11AD8886-0D28-4D49-8D43-151D37E948E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72FDDE8-E9F8-4B6C-9A40-829617A7C84D}"/>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16956128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AE3D8-6C35-428B-B2F2-251FDE10BD20}"/>
              </a:ext>
            </a:extLst>
          </p:cNvPr>
          <p:cNvSpPr>
            <a:spLocks noGrp="1"/>
          </p:cNvSpPr>
          <p:nvPr>
            <p:ph type="title"/>
          </p:nvPr>
        </p:nvSpPr>
        <p:spPr>
          <a:xfrm>
            <a:off x="800100" y="983769"/>
            <a:ext cx="10094770" cy="1180574"/>
          </a:xfrm>
          <a:solidFill>
            <a:schemeClr val="accent1">
              <a:lumMod val="20000"/>
              <a:lumOff val="80000"/>
            </a:schemeClr>
          </a:solidFill>
          <a:effectLst>
            <a:outerShdw dist="165100" dir="18900000" algn="bl" rotWithShape="0">
              <a:prstClr val="black"/>
            </a:outerShdw>
          </a:effectLst>
        </p:spPr>
        <p:txBody>
          <a:bodyPr/>
          <a:lstStyle>
            <a:lvl1pPr marL="182880">
              <a:defRPr/>
            </a:lvl1pPr>
          </a:lstStyle>
          <a:p>
            <a:r>
              <a:rPr lang="en-US"/>
              <a:t>Click to edit Master title style</a:t>
            </a:r>
          </a:p>
        </p:txBody>
      </p:sp>
      <p:sp>
        <p:nvSpPr>
          <p:cNvPr id="3" name="Date Placeholder 2">
            <a:extLst>
              <a:ext uri="{FF2B5EF4-FFF2-40B4-BE49-F238E27FC236}">
                <a16:creationId xmlns:a16="http://schemas.microsoft.com/office/drawing/2014/main" id="{4F0B8015-E11A-42CA-AE88-7BD73F87E566}"/>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4" name="Footer Placeholder 3">
            <a:extLst>
              <a:ext uri="{FF2B5EF4-FFF2-40B4-BE49-F238E27FC236}">
                <a16:creationId xmlns:a16="http://schemas.microsoft.com/office/drawing/2014/main" id="{07309078-34CA-45CD-B479-03906A265C6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0D03258-F989-47B2-A643-A60CD8A77BC8}"/>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21744145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7DA2F31-48B6-40CE-A364-3CE73FD859B4}"/>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3" name="Footer Placeholder 2">
            <a:extLst>
              <a:ext uri="{FF2B5EF4-FFF2-40B4-BE49-F238E27FC236}">
                <a16:creationId xmlns:a16="http://schemas.microsoft.com/office/drawing/2014/main" id="{117EEA00-F166-41EB-9331-CA99BB70F02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3BB051F-F8FC-4FF6-9783-45F9FE7AC302}"/>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27436362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08635-A5AF-48F4-8CD2-FB0E01113904}"/>
              </a:ext>
            </a:extLst>
          </p:cNvPr>
          <p:cNvSpPr>
            <a:spLocks noGrp="1"/>
          </p:cNvSpPr>
          <p:nvPr>
            <p:ph type="title"/>
          </p:nvPr>
        </p:nvSpPr>
        <p:spPr>
          <a:xfrm>
            <a:off x="839788" y="987425"/>
            <a:ext cx="3932237" cy="1600200"/>
          </a:xfrm>
        </p:spPr>
        <p:txBody>
          <a:bodyPr anchor="t">
            <a:normAutofit/>
          </a:bodyPr>
          <a:lstStyle>
            <a:lvl1pPr>
              <a:defRPr sz="2800" b="1">
                <a:latin typeface="+mn-lt"/>
              </a:defRPr>
            </a:lvl1pPr>
          </a:lstStyle>
          <a:p>
            <a:r>
              <a:rPr lang="en-US"/>
              <a:t>Click to edit Master title style</a:t>
            </a:r>
          </a:p>
        </p:txBody>
      </p:sp>
      <p:sp>
        <p:nvSpPr>
          <p:cNvPr id="3" name="Content Placeholder 2">
            <a:extLst>
              <a:ext uri="{FF2B5EF4-FFF2-40B4-BE49-F238E27FC236}">
                <a16:creationId xmlns:a16="http://schemas.microsoft.com/office/drawing/2014/main" id="{E6E15E0E-DCC0-4781-A608-962B1241B5AA}"/>
              </a:ext>
            </a:extLst>
          </p:cNvPr>
          <p:cNvSpPr>
            <a:spLocks noGrp="1"/>
          </p:cNvSpPr>
          <p:nvPr>
            <p:ph idx="1"/>
          </p:nvPr>
        </p:nvSpPr>
        <p:spPr>
          <a:xfrm>
            <a:off x="5309826" y="987425"/>
            <a:ext cx="6045562"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121F43E-3D50-4A1C-A289-B3D0DD0E710F}"/>
              </a:ext>
            </a:extLst>
          </p:cNvPr>
          <p:cNvSpPr>
            <a:spLocks noGrp="1"/>
          </p:cNvSpPr>
          <p:nvPr>
            <p:ph type="body" sz="half" idx="2"/>
          </p:nvPr>
        </p:nvSpPr>
        <p:spPr>
          <a:xfrm>
            <a:off x="839788" y="2743200"/>
            <a:ext cx="3932237" cy="3127376"/>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E70E3A-6639-4EA0-8305-C1899DAB49EB}"/>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6" name="Footer Placeholder 5">
            <a:extLst>
              <a:ext uri="{FF2B5EF4-FFF2-40B4-BE49-F238E27FC236}">
                <a16:creationId xmlns:a16="http://schemas.microsoft.com/office/drawing/2014/main" id="{5B6AFD57-4189-42FB-B29E-96366E51B4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AF5E2EC-8483-4FBC-9D29-C19025FA8F97}"/>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23343482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CE581-A090-4AE9-9965-B06BDB52BD95}"/>
              </a:ext>
            </a:extLst>
          </p:cNvPr>
          <p:cNvSpPr>
            <a:spLocks noGrp="1"/>
          </p:cNvSpPr>
          <p:nvPr>
            <p:ph type="title"/>
          </p:nvPr>
        </p:nvSpPr>
        <p:spPr>
          <a:xfrm>
            <a:off x="839788" y="987425"/>
            <a:ext cx="3932237" cy="1600200"/>
          </a:xfrm>
        </p:spPr>
        <p:txBody>
          <a:bodyPr anchor="t">
            <a:normAutofit/>
          </a:bodyPr>
          <a:lstStyle>
            <a:lvl1pPr>
              <a:defRPr sz="2800" b="1">
                <a:latin typeface="+mn-lt"/>
              </a:defRPr>
            </a:lvl1pPr>
          </a:lstStyle>
          <a:p>
            <a:r>
              <a:rPr lang="en-US"/>
              <a:t>Click to edit Master title style</a:t>
            </a:r>
          </a:p>
        </p:txBody>
      </p:sp>
      <p:sp>
        <p:nvSpPr>
          <p:cNvPr id="3" name="Picture Placeholder 2">
            <a:extLst>
              <a:ext uri="{FF2B5EF4-FFF2-40B4-BE49-F238E27FC236}">
                <a16:creationId xmlns:a16="http://schemas.microsoft.com/office/drawing/2014/main" id="{9839DEF4-262F-4ACF-9B29-3D4B819E7065}"/>
              </a:ext>
            </a:extLst>
          </p:cNvPr>
          <p:cNvSpPr>
            <a:spLocks noGrp="1"/>
          </p:cNvSpPr>
          <p:nvPr>
            <p:ph type="pic" idx="1"/>
          </p:nvPr>
        </p:nvSpPr>
        <p:spPr>
          <a:xfrm>
            <a:off x="5353969" y="987425"/>
            <a:ext cx="5694503"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04ED7CBB-7A6F-441E-9072-2494B952FA8B}"/>
              </a:ext>
            </a:extLst>
          </p:cNvPr>
          <p:cNvSpPr>
            <a:spLocks noGrp="1"/>
          </p:cNvSpPr>
          <p:nvPr>
            <p:ph type="body" sz="half" idx="2"/>
          </p:nvPr>
        </p:nvSpPr>
        <p:spPr>
          <a:xfrm>
            <a:off x="839788" y="2743200"/>
            <a:ext cx="3932237" cy="3127376"/>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159692-77BE-4A7D-AA70-635007A6E92C}"/>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6" name="Footer Placeholder 5">
            <a:extLst>
              <a:ext uri="{FF2B5EF4-FFF2-40B4-BE49-F238E27FC236}">
                <a16:creationId xmlns:a16="http://schemas.microsoft.com/office/drawing/2014/main" id="{FBB9A4DA-63AF-4D6A-98DB-E1D0AC741E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6B7958-B19B-4C23-A82F-DD4E4B912B29}"/>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4554749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958AD-1CAD-45B3-B83D-DC9D33CD613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153F2E-0397-4423-8A88-D0059DEAF0CE}"/>
              </a:ext>
            </a:extLst>
          </p:cNvPr>
          <p:cNvSpPr>
            <a:spLocks noGrp="1"/>
          </p:cNvSpPr>
          <p:nvPr>
            <p:ph type="body" orient="vert" idx="1"/>
          </p:nvPr>
        </p:nvSpPr>
        <p:spPr>
          <a:xfrm>
            <a:off x="808662" y="2019299"/>
            <a:ext cx="10357666" cy="4114801"/>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7ADDE1-7025-4FA9-822D-481685085490}"/>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5" name="Footer Placeholder 4">
            <a:extLst>
              <a:ext uri="{FF2B5EF4-FFF2-40B4-BE49-F238E27FC236}">
                <a16:creationId xmlns:a16="http://schemas.microsoft.com/office/drawing/2014/main" id="{6B2A73E0-F328-46DC-98BE-CA0981F75A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652226-010C-494F-8BE8-BF91F3553DD5}"/>
              </a:ext>
            </a:extLst>
          </p:cNvPr>
          <p:cNvSpPr>
            <a:spLocks noGrp="1"/>
          </p:cNvSpPr>
          <p:nvPr>
            <p:ph type="sldNum" sz="quarter" idx="12"/>
          </p:nvPr>
        </p:nvSpPr>
        <p:spPr/>
        <p:txBody>
          <a:bodyPr/>
          <a:lstStyle/>
          <a:p>
            <a:fld id="{91F18EF7-BE1E-4ECB-84D4-67C2B4D8F095}" type="slidenum">
              <a:rPr lang="en-US" smtClean="0"/>
              <a:t>‹#›</a:t>
            </a:fld>
            <a:endParaRPr lang="en-US"/>
          </a:p>
        </p:txBody>
      </p:sp>
      <p:grpSp>
        <p:nvGrpSpPr>
          <p:cNvPr id="7" name="Group 6">
            <a:extLst>
              <a:ext uri="{FF2B5EF4-FFF2-40B4-BE49-F238E27FC236}">
                <a16:creationId xmlns:a16="http://schemas.microsoft.com/office/drawing/2014/main" id="{9F89E9C4-9D18-4529-BC0C-68EAE507CDF8}"/>
              </a:ext>
            </a:extLst>
          </p:cNvPr>
          <p:cNvGrpSpPr/>
          <p:nvPr/>
        </p:nvGrpSpPr>
        <p:grpSpPr>
          <a:xfrm flipH="1" flipV="1">
            <a:off x="0" y="3551521"/>
            <a:ext cx="567782" cy="3306479"/>
            <a:chOff x="11619770" y="-2005"/>
            <a:chExt cx="567782" cy="3306479"/>
          </a:xfrm>
        </p:grpSpPr>
        <p:sp>
          <p:nvSpPr>
            <p:cNvPr id="8" name="Freeform: Shape 7">
              <a:extLst>
                <a:ext uri="{FF2B5EF4-FFF2-40B4-BE49-F238E27FC236}">
                  <a16:creationId xmlns:a16="http://schemas.microsoft.com/office/drawing/2014/main" id="{D7DF5937-0C03-4786-AB62-3CF7CECB92D6}"/>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E9AD93DB-2DB0-4B2D-884B-6EC45344325B}"/>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3794288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C635D0-31D9-44E1-911D-F7D5D5400992}"/>
              </a:ext>
            </a:extLst>
          </p:cNvPr>
          <p:cNvSpPr>
            <a:spLocks noGrp="1"/>
          </p:cNvSpPr>
          <p:nvPr>
            <p:ph type="title" orient="vert"/>
          </p:nvPr>
        </p:nvSpPr>
        <p:spPr>
          <a:xfrm>
            <a:off x="8853914" y="624313"/>
            <a:ext cx="2537986" cy="5509787"/>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67F9230-1FA4-439D-A800-B5F006F07C0D}"/>
              </a:ext>
            </a:extLst>
          </p:cNvPr>
          <p:cNvSpPr>
            <a:spLocks noGrp="1"/>
          </p:cNvSpPr>
          <p:nvPr>
            <p:ph type="body" orient="vert" idx="1"/>
          </p:nvPr>
        </p:nvSpPr>
        <p:spPr>
          <a:xfrm>
            <a:off x="800100" y="624313"/>
            <a:ext cx="7816542" cy="550978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5AB2A3-7055-43AF-8BAB-0A9B7444867A}"/>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5" name="Footer Placeholder 4">
            <a:extLst>
              <a:ext uri="{FF2B5EF4-FFF2-40B4-BE49-F238E27FC236}">
                <a16:creationId xmlns:a16="http://schemas.microsoft.com/office/drawing/2014/main" id="{EE9A1821-A311-49CD-BCB4-B4BC886610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37C6A8-813A-486A-AA90-AB28935F2B4F}"/>
              </a:ext>
            </a:extLst>
          </p:cNvPr>
          <p:cNvSpPr>
            <a:spLocks noGrp="1"/>
          </p:cNvSpPr>
          <p:nvPr>
            <p:ph type="sldNum" sz="quarter" idx="12"/>
          </p:nvPr>
        </p:nvSpPr>
        <p:spPr/>
        <p:txBody>
          <a:bodyPr/>
          <a:lstStyle/>
          <a:p>
            <a:fld id="{91F18EF7-BE1E-4ECB-84D4-67C2B4D8F095}" type="slidenum">
              <a:rPr lang="en-US" smtClean="0"/>
              <a:t>‹#›</a:t>
            </a:fld>
            <a:endParaRPr lang="en-US"/>
          </a:p>
        </p:txBody>
      </p:sp>
      <p:grpSp>
        <p:nvGrpSpPr>
          <p:cNvPr id="7" name="Group 6">
            <a:extLst>
              <a:ext uri="{FF2B5EF4-FFF2-40B4-BE49-F238E27FC236}">
                <a16:creationId xmlns:a16="http://schemas.microsoft.com/office/drawing/2014/main" id="{F38C7A17-06CC-442C-A876-A51B2B556508}"/>
              </a:ext>
            </a:extLst>
          </p:cNvPr>
          <p:cNvGrpSpPr/>
          <p:nvPr/>
        </p:nvGrpSpPr>
        <p:grpSpPr>
          <a:xfrm flipH="1" flipV="1">
            <a:off x="0" y="3551521"/>
            <a:ext cx="567782" cy="3306479"/>
            <a:chOff x="11619770" y="-2005"/>
            <a:chExt cx="567782" cy="3306479"/>
          </a:xfrm>
        </p:grpSpPr>
        <p:sp>
          <p:nvSpPr>
            <p:cNvPr id="8" name="Freeform: Shape 7">
              <a:extLst>
                <a:ext uri="{FF2B5EF4-FFF2-40B4-BE49-F238E27FC236}">
                  <a16:creationId xmlns:a16="http://schemas.microsoft.com/office/drawing/2014/main" id="{54C1798A-2980-4F34-8355-7BCB6B295322}"/>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59D7542C-E4AE-488F-BC75-2E7ED83910CE}"/>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2719323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tel og innho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56615-DCB5-2B4F-BCCC-4EEFA0E4DF22}"/>
              </a:ext>
            </a:extLst>
          </p:cNvPr>
          <p:cNvSpPr>
            <a:spLocks noGrp="1"/>
          </p:cNvSpPr>
          <p:nvPr>
            <p:ph type="title"/>
          </p:nvPr>
        </p:nvSpPr>
        <p:spPr>
          <a:xfrm>
            <a:off x="695326" y="720001"/>
            <a:ext cx="9469438" cy="1311999"/>
          </a:xfrm>
        </p:spPr>
        <p:txBody>
          <a:bodyPr/>
          <a:lstStyle/>
          <a:p>
            <a:r>
              <a:rPr lang="nb-NO"/>
              <a:t>Klikk for å redigere tittelstil</a:t>
            </a:r>
            <a:endParaRPr/>
          </a:p>
        </p:txBody>
      </p:sp>
      <p:sp>
        <p:nvSpPr>
          <p:cNvPr id="3" name="Content Placeholder 2">
            <a:extLst>
              <a:ext uri="{FF2B5EF4-FFF2-40B4-BE49-F238E27FC236}">
                <a16:creationId xmlns:a16="http://schemas.microsoft.com/office/drawing/2014/main" id="{9DEDA618-8263-3B48-8419-2923D99A7CEB}"/>
              </a:ext>
            </a:extLst>
          </p:cNvPr>
          <p:cNvSpPr>
            <a:spLocks noGrp="1"/>
          </p:cNvSpPr>
          <p:nvPr>
            <p:ph idx="1"/>
          </p:nvPr>
        </p:nvSpPr>
        <p:spPr>
          <a:xfrm>
            <a:off x="695326" y="2032001"/>
            <a:ext cx="9469438" cy="4060824"/>
          </a:xfrm>
        </p:spPr>
        <p:txBody>
          <a:bodyPr/>
          <a:lstStyle>
            <a:lvl1pPr>
              <a:spcBef>
                <a:spcPts val="1800"/>
              </a:spcBef>
              <a:defRPr/>
            </a:lvl1pPr>
          </a:lstStyle>
          <a:p>
            <a:pPr lvl="0"/>
            <a:r>
              <a:rPr lang="nb-NO"/>
              <a:t>Rediger tekststiler i malen</a:t>
            </a:r>
          </a:p>
        </p:txBody>
      </p:sp>
      <p:sp>
        <p:nvSpPr>
          <p:cNvPr id="8" name="Plassholder for dato 7">
            <a:extLst>
              <a:ext uri="{FF2B5EF4-FFF2-40B4-BE49-F238E27FC236}">
                <a16:creationId xmlns:a16="http://schemas.microsoft.com/office/drawing/2014/main" id="{3E12D321-ABE7-4749-B525-0C097A745C82}"/>
              </a:ext>
            </a:extLst>
          </p:cNvPr>
          <p:cNvSpPr>
            <a:spLocks noGrp="1"/>
          </p:cNvSpPr>
          <p:nvPr>
            <p:ph type="dt" sz="half" idx="10"/>
          </p:nvPr>
        </p:nvSpPr>
        <p:spPr/>
        <p:txBody>
          <a:bodyPr/>
          <a:lstStyle/>
          <a:p>
            <a:fld id="{C20DE0DF-BE6B-D248-92A9-54242D212695}" type="datetime1">
              <a:rPr lang="nb-NO" smtClean="0"/>
              <a:t>25.09.2026</a:t>
            </a:fld>
            <a:endParaRPr lang="nb-NO"/>
          </a:p>
        </p:txBody>
      </p:sp>
      <p:sp>
        <p:nvSpPr>
          <p:cNvPr id="9" name="Plassholder for bunntekst 8">
            <a:extLst>
              <a:ext uri="{FF2B5EF4-FFF2-40B4-BE49-F238E27FC236}">
                <a16:creationId xmlns:a16="http://schemas.microsoft.com/office/drawing/2014/main" id="{654CE51F-6683-D445-88A7-E87B32F33BC5}"/>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438A54BC-BEDC-5D49-9148-41A1E4A0EBB4}"/>
              </a:ext>
            </a:extLst>
          </p:cNvPr>
          <p:cNvSpPr>
            <a:spLocks noGrp="1"/>
          </p:cNvSpPr>
          <p:nvPr>
            <p:ph type="sldNum" sz="quarter" idx="12"/>
          </p:nvPr>
        </p:nvSpPr>
        <p:spPr/>
        <p:txBody>
          <a:bodyPr/>
          <a:lstStyle/>
          <a:p>
            <a:fld id="{8ACEFDFC-287E-0A4D-81A7-6CC8C070690D}" type="slidenum">
              <a:rPr lang="nb-NO" smtClean="0"/>
              <a:t>‹#›</a:t>
            </a:fld>
            <a:endParaRPr lang="nb-NO"/>
          </a:p>
        </p:txBody>
      </p:sp>
    </p:spTree>
    <p:extLst>
      <p:ext uri="{BB962C8B-B14F-4D97-AF65-F5344CB8AC3E}">
        <p14:creationId xmlns:p14="http://schemas.microsoft.com/office/powerpoint/2010/main" val="3178952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586DAE1-1F65-43B8-A400-95E6DEEDCDFC}"/>
              </a:ext>
            </a:extLst>
          </p:cNvPr>
          <p:cNvSpPr>
            <a:spLocks noGrp="1"/>
          </p:cNvSpPr>
          <p:nvPr>
            <p:ph type="title"/>
          </p:nvPr>
        </p:nvSpPr>
        <p:spPr>
          <a:xfrm>
            <a:off x="808661" y="365125"/>
            <a:ext cx="10357666" cy="1438450"/>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2D75C993-A44B-4C2D-818E-4C9000BB05C1}"/>
              </a:ext>
            </a:extLst>
          </p:cNvPr>
          <p:cNvSpPr>
            <a:spLocks noGrp="1"/>
          </p:cNvSpPr>
          <p:nvPr>
            <p:ph type="body" idx="1"/>
          </p:nvPr>
        </p:nvSpPr>
        <p:spPr>
          <a:xfrm>
            <a:off x="808662" y="2019299"/>
            <a:ext cx="10357666" cy="41148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A21B6E-ECC6-47D0-9C14-812B746F1563}"/>
              </a:ext>
            </a:extLst>
          </p:cNvPr>
          <p:cNvSpPr>
            <a:spLocks noGrp="1"/>
          </p:cNvSpPr>
          <p:nvPr>
            <p:ph type="dt" sz="half" idx="2"/>
          </p:nvPr>
        </p:nvSpPr>
        <p:spPr>
          <a:xfrm>
            <a:off x="795014" y="6342042"/>
            <a:ext cx="2743200" cy="365125"/>
          </a:xfrm>
          <a:prstGeom prst="rect">
            <a:avLst/>
          </a:prstGeom>
        </p:spPr>
        <p:txBody>
          <a:bodyPr vert="horz" lIns="91440" tIns="45720" rIns="91440" bIns="45720" rtlCol="0" anchor="ctr"/>
          <a:lstStyle>
            <a:lvl1pPr algn="l">
              <a:defRPr sz="1000" spc="100" baseline="0">
                <a:solidFill>
                  <a:schemeClr val="tx1"/>
                </a:solidFill>
              </a:defRPr>
            </a:lvl1pPr>
          </a:lstStyle>
          <a:p>
            <a:fld id="{E6171E64-FE02-4DE5-B72F-53C3706641C3}" type="datetimeFigureOut">
              <a:rPr lang="en-US" smtClean="0"/>
              <a:t>9/25/2026</a:t>
            </a:fld>
            <a:endParaRPr lang="en-US"/>
          </a:p>
        </p:txBody>
      </p:sp>
      <p:sp>
        <p:nvSpPr>
          <p:cNvPr id="5" name="Footer Placeholder 4">
            <a:extLst>
              <a:ext uri="{FF2B5EF4-FFF2-40B4-BE49-F238E27FC236}">
                <a16:creationId xmlns:a16="http://schemas.microsoft.com/office/drawing/2014/main" id="{5209A716-DEA9-48A9-A5BC-0F392D2B49AC}"/>
              </a:ext>
            </a:extLst>
          </p:cNvPr>
          <p:cNvSpPr>
            <a:spLocks noGrp="1"/>
          </p:cNvSpPr>
          <p:nvPr>
            <p:ph type="ftr" sz="quarter" idx="3"/>
          </p:nvPr>
        </p:nvSpPr>
        <p:spPr>
          <a:xfrm>
            <a:off x="7696200" y="6342042"/>
            <a:ext cx="3470128" cy="365125"/>
          </a:xfrm>
          <a:prstGeom prst="rect">
            <a:avLst/>
          </a:prstGeom>
        </p:spPr>
        <p:txBody>
          <a:bodyPr vert="horz" lIns="91440" tIns="45720" rIns="91440" bIns="45720" rtlCol="0" anchor="ctr"/>
          <a:lstStyle>
            <a:lvl1pPr algn="r">
              <a:defRPr sz="1000" spc="50" baseline="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C09CB69E-A0E4-4558-9C62-4CD8CDD2A501}"/>
              </a:ext>
            </a:extLst>
          </p:cNvPr>
          <p:cNvSpPr>
            <a:spLocks noGrp="1"/>
          </p:cNvSpPr>
          <p:nvPr>
            <p:ph type="sldNum" sz="quarter" idx="4"/>
          </p:nvPr>
        </p:nvSpPr>
        <p:spPr>
          <a:xfrm>
            <a:off x="11166329" y="6342042"/>
            <a:ext cx="526228" cy="365125"/>
          </a:xfrm>
          <a:prstGeom prst="rect">
            <a:avLst/>
          </a:prstGeom>
        </p:spPr>
        <p:txBody>
          <a:bodyPr vert="horz" lIns="91440" tIns="45720" rIns="91440" bIns="45720" rtlCol="0" anchor="ctr"/>
          <a:lstStyle>
            <a:lvl1pPr algn="r">
              <a:defRPr sz="1000" spc="100" baseline="0">
                <a:solidFill>
                  <a:schemeClr val="tx1"/>
                </a:solidFill>
              </a:defRPr>
            </a:lvl1pPr>
          </a:lstStyle>
          <a:p>
            <a:fld id="{91F18EF7-BE1E-4ECB-84D4-67C2B4D8F095}" type="slidenum">
              <a:rPr lang="en-US" smtClean="0"/>
              <a:t>‹#›</a:t>
            </a:fld>
            <a:endParaRPr lang="en-US"/>
          </a:p>
        </p:txBody>
      </p:sp>
      <p:grpSp>
        <p:nvGrpSpPr>
          <p:cNvPr id="7" name="Group 6">
            <a:extLst>
              <a:ext uri="{FF2B5EF4-FFF2-40B4-BE49-F238E27FC236}">
                <a16:creationId xmlns:a16="http://schemas.microsoft.com/office/drawing/2014/main" id="{EB6ECC43-D65E-4A7B-A76B-D278A2184166}"/>
              </a:ext>
            </a:extLst>
          </p:cNvPr>
          <p:cNvGrpSpPr/>
          <p:nvPr/>
        </p:nvGrpSpPr>
        <p:grpSpPr>
          <a:xfrm flipV="1">
            <a:off x="11626076" y="3551521"/>
            <a:ext cx="567782" cy="3306479"/>
            <a:chOff x="11619770" y="-2005"/>
            <a:chExt cx="567782" cy="3306479"/>
          </a:xfrm>
        </p:grpSpPr>
        <p:sp>
          <p:nvSpPr>
            <p:cNvPr id="8" name="Freeform: Shape 7">
              <a:extLst>
                <a:ext uri="{FF2B5EF4-FFF2-40B4-BE49-F238E27FC236}">
                  <a16:creationId xmlns:a16="http://schemas.microsoft.com/office/drawing/2014/main" id="{7EE443C5-5AB9-407B-A8C3-011BB14FEF06}"/>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14"/>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4538C9FA-DA5E-4785-8F4A-CA481A3A6526}"/>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525810136"/>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60" r:id="rId6"/>
    <p:sldLayoutId id="2147483755" r:id="rId7"/>
    <p:sldLayoutId id="2147483756" r:id="rId8"/>
    <p:sldLayoutId id="2147483757" r:id="rId9"/>
    <p:sldLayoutId id="2147483759" r:id="rId10"/>
    <p:sldLayoutId id="2147483758" r:id="rId11"/>
    <p:sldLayoutId id="2147483762" r:id="rId12"/>
  </p:sldLayoutIdLst>
  <p:txStyles>
    <p:titleStyle>
      <a:lvl1pPr algn="l" defTabSz="914400" rtl="0" eaLnBrk="1" latinLnBrk="0" hangingPunct="1">
        <a:lnSpc>
          <a:spcPct val="120000"/>
        </a:lnSpc>
        <a:spcBef>
          <a:spcPct val="0"/>
        </a:spcBef>
        <a:buNone/>
        <a:defRPr sz="3200" kern="1200" cap="all" spc="700" baseline="0">
          <a:solidFill>
            <a:schemeClr val="tx1"/>
          </a:solidFill>
          <a:latin typeface="+mj-lt"/>
          <a:ea typeface="+mj-ea"/>
          <a:cs typeface="+mj-cs"/>
        </a:defRPr>
      </a:lvl1pPr>
    </p:titleStyle>
    <p:bodyStyle>
      <a:lvl1pPr marL="228600" indent="-228600" algn="l" defTabSz="914400" rtl="0" eaLnBrk="1" latinLnBrk="0" hangingPunct="1">
        <a:lnSpc>
          <a:spcPct val="130000"/>
        </a:lnSpc>
        <a:spcBef>
          <a:spcPts val="1000"/>
        </a:spcBef>
        <a:buSzPct val="85000"/>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30000"/>
        </a:lnSpc>
        <a:spcBef>
          <a:spcPts val="500"/>
        </a:spcBef>
        <a:buSzPct val="100000"/>
        <a:buFont typeface="Avenir Next LT Pro Light" panose="020B03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30000"/>
        </a:lnSpc>
        <a:spcBef>
          <a:spcPts val="500"/>
        </a:spcBef>
        <a:buSzPct val="85000"/>
        <a:buFont typeface="Arial" panose="020B0604020202020204" pitchFamily="34" charset="0"/>
        <a:buChar char="•"/>
        <a:defRPr sz="1600" kern="1200">
          <a:solidFill>
            <a:schemeClr val="tx1"/>
          </a:solidFill>
          <a:latin typeface="+mn-lt"/>
          <a:ea typeface="+mn-ea"/>
          <a:cs typeface="+mn-cs"/>
        </a:defRPr>
      </a:lvl3pPr>
      <a:lvl4pPr marL="1005840" indent="-228600" algn="l" defTabSz="914400" rtl="0" eaLnBrk="1" latinLnBrk="0" hangingPunct="1">
        <a:lnSpc>
          <a:spcPct val="130000"/>
        </a:lnSpc>
        <a:spcBef>
          <a:spcPts val="500"/>
        </a:spcBef>
        <a:buSzPct val="100000"/>
        <a:buFont typeface="Avenir Next LT Pro Light" panose="020B0304020202020204" pitchFamily="34" charset="0"/>
        <a:buChar char="–"/>
        <a:defRPr sz="1400" kern="1200">
          <a:solidFill>
            <a:schemeClr val="tx1"/>
          </a:solidFill>
          <a:latin typeface="+mn-lt"/>
          <a:ea typeface="+mn-ea"/>
          <a:cs typeface="+mn-cs"/>
        </a:defRPr>
      </a:lvl4pPr>
      <a:lvl5pPr marL="1188720" indent="-22860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sv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svg"/><Relationship Id="rId1" Type="http://schemas.openxmlformats.org/officeDocument/2006/relationships/slideLayout" Target="../slideLayouts/slideLayout2.xml"/><Relationship Id="rId4" Type="http://schemas.openxmlformats.org/officeDocument/2006/relationships/hyperlink" Target="http://plastinglish.blogspot.com/2013/09/welcome-students.html"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sv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boler.osloskolen.no/for-elever-og-foresatte/reglement-og-skjema/avtale-medisinering/" TargetMode="External"/><Relationship Id="rId2" Type="http://schemas.openxmlformats.org/officeDocument/2006/relationships/image" Target="../media/image5.png"/><Relationship Id="rId1" Type="http://schemas.openxmlformats.org/officeDocument/2006/relationships/slideLayout" Target="../slideLayouts/slideLayout4.xml"/><Relationship Id="rId5" Type="http://schemas.openxmlformats.org/officeDocument/2006/relationships/hyperlink" Target="https://boler.osloskolen.no/om-skolen/lan-og-leie-av-lokaler/utlan-og-utleie-av-lokaler/" TargetMode="Externa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6.sv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svg"/><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sv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0" name="Rectangle 54">
            <a:extLst>
              <a:ext uri="{FF2B5EF4-FFF2-40B4-BE49-F238E27FC236}">
                <a16:creationId xmlns:a16="http://schemas.microsoft.com/office/drawing/2014/main" id="{ECC11440-8FCC-46C6-A3E0-D0649600F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5E9C0FA0-2AE9-4B8F-D8DE-16F175AFACEF}"/>
              </a:ext>
            </a:extLst>
          </p:cNvPr>
          <p:cNvSpPr>
            <a:spLocks noGrp="1"/>
          </p:cNvSpPr>
          <p:nvPr>
            <p:ph type="ctrTitle"/>
          </p:nvPr>
        </p:nvSpPr>
        <p:spPr>
          <a:xfrm>
            <a:off x="5022761" y="914400"/>
            <a:ext cx="6369139" cy="1654939"/>
          </a:xfrm>
        </p:spPr>
        <p:txBody>
          <a:bodyPr anchor="b">
            <a:normAutofit/>
          </a:bodyPr>
          <a:lstStyle/>
          <a:p>
            <a:pPr algn="r"/>
            <a:r>
              <a:rPr lang="nb-NO"/>
              <a:t>Velkommen til foreldremøte!</a:t>
            </a:r>
          </a:p>
        </p:txBody>
      </p:sp>
      <p:sp>
        <p:nvSpPr>
          <p:cNvPr id="3" name="Undertittel 2">
            <a:extLst>
              <a:ext uri="{FF2B5EF4-FFF2-40B4-BE49-F238E27FC236}">
                <a16:creationId xmlns:a16="http://schemas.microsoft.com/office/drawing/2014/main" id="{72080C52-9352-5EF9-B824-CFE34755201C}"/>
              </a:ext>
            </a:extLst>
          </p:cNvPr>
          <p:cNvSpPr>
            <a:spLocks noGrp="1"/>
          </p:cNvSpPr>
          <p:nvPr>
            <p:ph type="subTitle" idx="1"/>
          </p:nvPr>
        </p:nvSpPr>
        <p:spPr>
          <a:xfrm>
            <a:off x="7386917" y="4681729"/>
            <a:ext cx="4004983" cy="1452372"/>
          </a:xfrm>
        </p:spPr>
        <p:txBody>
          <a:bodyPr vert="horz" lIns="91440" tIns="45720" rIns="91440" bIns="45720" rtlCol="0" anchor="t">
            <a:normAutofit/>
          </a:bodyPr>
          <a:lstStyle/>
          <a:p>
            <a:pPr algn="r"/>
            <a:r>
              <a:rPr lang="nb-NO"/>
              <a:t>PÅ BØLER SKOLE</a:t>
            </a:r>
          </a:p>
        </p:txBody>
      </p:sp>
      <p:sp>
        <p:nvSpPr>
          <p:cNvPr id="62" name="Rectangle 56">
            <a:extLst>
              <a:ext uri="{FF2B5EF4-FFF2-40B4-BE49-F238E27FC236}">
                <a16:creationId xmlns:a16="http://schemas.microsoft.com/office/drawing/2014/main" id="{9D18ECFB-73A1-4516-8DEC-9B39996B90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712476"/>
            <a:ext cx="2627290" cy="514552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4158FB13-464F-495D-8CCD-8CF6966AA4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938" y="350"/>
            <a:ext cx="2174511" cy="5066594"/>
          </a:xfrm>
          <a:prstGeom prst="rect">
            <a:avLst/>
          </a:pr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Bilde 4" descr="Skolepult med bøker og blyanter med tavle i bakgrunnen">
            <a:extLst>
              <a:ext uri="{FF2B5EF4-FFF2-40B4-BE49-F238E27FC236}">
                <a16:creationId xmlns:a16="http://schemas.microsoft.com/office/drawing/2014/main" id="{681769D1-F954-C316-3AD6-A760DB40E07D}"/>
              </a:ext>
            </a:extLst>
          </p:cNvPr>
          <p:cNvPicPr>
            <a:picLocks noChangeAspect="1"/>
          </p:cNvPicPr>
          <p:nvPr/>
        </p:nvPicPr>
        <p:blipFill>
          <a:blip r:embed="rId3" cstate="print">
            <a:extLst>
              <a:ext uri="{28A0092B-C50C-407E-A947-70E740481C1C}">
                <a14:useLocalDpi xmlns:a14="http://schemas.microsoft.com/office/drawing/2010/main" val="0"/>
              </a:ext>
            </a:extLst>
          </a:blip>
          <a:srcRect l="33249" r="3" b="3"/>
          <a:stretch>
            <a:fillRect/>
          </a:stretch>
        </p:blipFill>
        <p:spPr>
          <a:xfrm>
            <a:off x="3375513" y="3280998"/>
            <a:ext cx="3263185" cy="3263185"/>
          </a:xfrm>
          <a:custGeom>
            <a:avLst/>
            <a:gdLst/>
            <a:ahLst/>
            <a:cxnLst/>
            <a:rect l="l" t="t" r="r" b="b"/>
            <a:pathLst>
              <a:path w="5044440" h="5044440">
                <a:moveTo>
                  <a:pt x="2522220" y="0"/>
                </a:moveTo>
                <a:cubicBezTo>
                  <a:pt x="3915204" y="0"/>
                  <a:pt x="5044440" y="1129236"/>
                  <a:pt x="5044440" y="2522220"/>
                </a:cubicBezTo>
                <a:cubicBezTo>
                  <a:pt x="5044440" y="3915204"/>
                  <a:pt x="3915204" y="5044440"/>
                  <a:pt x="2522220" y="5044440"/>
                </a:cubicBezTo>
                <a:cubicBezTo>
                  <a:pt x="1129236" y="5044440"/>
                  <a:pt x="0" y="3915204"/>
                  <a:pt x="0" y="2522220"/>
                </a:cubicBezTo>
                <a:cubicBezTo>
                  <a:pt x="0" y="1129236"/>
                  <a:pt x="1129236" y="0"/>
                  <a:pt x="2522220" y="0"/>
                </a:cubicBezTo>
                <a:close/>
              </a:path>
            </a:pathLst>
          </a:custGeom>
          <a:effectLst>
            <a:outerShdw dist="165100" dir="12420000" algn="bl" rotWithShape="0">
              <a:schemeClr val="tx1"/>
            </a:outerShdw>
          </a:effectLst>
        </p:spPr>
      </p:pic>
      <p:pic>
        <p:nvPicPr>
          <p:cNvPr id="4" name="Bilde 3">
            <a:extLst>
              <a:ext uri="{FF2B5EF4-FFF2-40B4-BE49-F238E27FC236}">
                <a16:creationId xmlns:a16="http://schemas.microsoft.com/office/drawing/2014/main" id="{9242162D-9AFC-722D-2345-A4320CAFDE45}"/>
              </a:ext>
            </a:extLst>
          </p:cNvPr>
          <p:cNvPicPr>
            <a:picLocks noChangeAspect="1"/>
          </p:cNvPicPr>
          <p:nvPr/>
        </p:nvPicPr>
        <p:blipFill>
          <a:blip r:embed="rId4"/>
          <a:srcRect l="28679" r="26967" b="1"/>
          <a:stretch>
            <a:fillRect/>
          </a:stretch>
        </p:blipFill>
        <p:spPr>
          <a:xfrm>
            <a:off x="735742" y="531586"/>
            <a:ext cx="3263186" cy="3263186"/>
          </a:xfrm>
          <a:custGeom>
            <a:avLst/>
            <a:gdLst/>
            <a:ahLst/>
            <a:cxnLst/>
            <a:rect l="l" t="t" r="r" b="b"/>
            <a:pathLst>
              <a:path w="4010116" h="4010116">
                <a:moveTo>
                  <a:pt x="2005058" y="0"/>
                </a:moveTo>
                <a:cubicBezTo>
                  <a:pt x="3112421" y="0"/>
                  <a:pt x="4010116" y="897695"/>
                  <a:pt x="4010116" y="2005058"/>
                </a:cubicBezTo>
                <a:cubicBezTo>
                  <a:pt x="4010116" y="3112421"/>
                  <a:pt x="3112421" y="4010116"/>
                  <a:pt x="2005058" y="4010116"/>
                </a:cubicBezTo>
                <a:cubicBezTo>
                  <a:pt x="897695" y="4010116"/>
                  <a:pt x="0" y="3112421"/>
                  <a:pt x="0" y="2005058"/>
                </a:cubicBezTo>
                <a:cubicBezTo>
                  <a:pt x="0" y="897695"/>
                  <a:pt x="897695" y="0"/>
                  <a:pt x="2005058" y="0"/>
                </a:cubicBezTo>
                <a:close/>
              </a:path>
            </a:pathLst>
          </a:custGeom>
          <a:effectLst>
            <a:outerShdw dist="165100" dir="12420000" algn="bl" rotWithShape="0">
              <a:schemeClr val="tx1"/>
            </a:outerShdw>
          </a:effectLst>
        </p:spPr>
      </p:pic>
      <p:sp>
        <p:nvSpPr>
          <p:cNvPr id="61" name="Rectangle 60">
            <a:extLst>
              <a:ext uri="{FF2B5EF4-FFF2-40B4-BE49-F238E27FC236}">
                <a16:creationId xmlns:a16="http://schemas.microsoft.com/office/drawing/2014/main" id="{A6BA9EB1-4F8B-4C17-BB9D-C510CC41AD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984894" y="0"/>
            <a:ext cx="207106" cy="239932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05600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4E9A1F58-45EE-4D82-98FB-E3F037590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Shape 42">
            <a:extLst>
              <a:ext uri="{FF2B5EF4-FFF2-40B4-BE49-F238E27FC236}">
                <a16:creationId xmlns:a16="http://schemas.microsoft.com/office/drawing/2014/main" id="{FC727D49-D2FD-46AD-8B1A-11C9E5D9AE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3506250"/>
            <a:ext cx="6096000" cy="3351749"/>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5" name="Rectangle 44">
            <a:extLst>
              <a:ext uri="{FF2B5EF4-FFF2-40B4-BE49-F238E27FC236}">
                <a16:creationId xmlns:a16="http://schemas.microsoft.com/office/drawing/2014/main" id="{77DB1C2B-A281-41EA-98EB-489A3DCD68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0685" y="791772"/>
            <a:ext cx="6610507" cy="5228536"/>
          </a:xfrm>
          <a:prstGeom prst="rect">
            <a:avLst/>
          </a:prstGeom>
          <a:solidFill>
            <a:schemeClr val="accent1">
              <a:lumMod val="20000"/>
              <a:lumOff val="80000"/>
            </a:schemeClr>
          </a:solidFill>
          <a:ln w="38100">
            <a:noFill/>
          </a:ln>
          <a:effectLst>
            <a:outerShdw dist="190500" dir="8160000" algn="tl"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82F592F0-F922-1DB9-C323-3B013B7203EB}"/>
              </a:ext>
            </a:extLst>
          </p:cNvPr>
          <p:cNvSpPr>
            <a:spLocks noGrp="1"/>
          </p:cNvSpPr>
          <p:nvPr>
            <p:ph type="title"/>
          </p:nvPr>
        </p:nvSpPr>
        <p:spPr>
          <a:xfrm>
            <a:off x="1507183" y="1229711"/>
            <a:ext cx="5349041" cy="1362658"/>
          </a:xfrm>
          <a:solidFill>
            <a:schemeClr val="bg2"/>
          </a:solidFill>
          <a:ln>
            <a:solidFill>
              <a:schemeClr val="accent1">
                <a:lumMod val="75000"/>
              </a:schemeClr>
            </a:solidFill>
          </a:ln>
        </p:spPr>
        <p:txBody>
          <a:bodyPr anchor="t">
            <a:normAutofit/>
          </a:bodyPr>
          <a:lstStyle/>
          <a:p>
            <a:r>
              <a:rPr lang="nb-NO">
                <a:solidFill>
                  <a:srgbClr val="000000"/>
                </a:solidFill>
              </a:rPr>
              <a:t>Agenda for møtet</a:t>
            </a:r>
          </a:p>
        </p:txBody>
      </p:sp>
      <p:sp>
        <p:nvSpPr>
          <p:cNvPr id="3" name="Plassholder for innhold 2">
            <a:extLst>
              <a:ext uri="{FF2B5EF4-FFF2-40B4-BE49-F238E27FC236}">
                <a16:creationId xmlns:a16="http://schemas.microsoft.com/office/drawing/2014/main" id="{9AEB9CF2-B460-2BFF-55D2-D29FD714ABAB}"/>
              </a:ext>
            </a:extLst>
          </p:cNvPr>
          <p:cNvSpPr>
            <a:spLocks noGrp="1"/>
          </p:cNvSpPr>
          <p:nvPr>
            <p:ph idx="1"/>
          </p:nvPr>
        </p:nvSpPr>
        <p:spPr>
          <a:xfrm>
            <a:off x="1507183" y="2743201"/>
            <a:ext cx="5360865" cy="2820893"/>
          </a:xfrm>
          <a:solidFill>
            <a:schemeClr val="bg2"/>
          </a:solidFill>
          <a:ln>
            <a:solidFill>
              <a:schemeClr val="bg2">
                <a:lumMod val="50000"/>
              </a:schemeClr>
            </a:solidFill>
          </a:ln>
        </p:spPr>
        <p:txBody>
          <a:bodyPr vert="horz" lIns="91440" tIns="45720" rIns="91440" bIns="45720" rtlCol="0" anchor="t">
            <a:normAutofit/>
          </a:bodyPr>
          <a:lstStyle/>
          <a:p>
            <a:pPr>
              <a:lnSpc>
                <a:spcPct val="120000"/>
              </a:lnSpc>
              <a:buFont typeface="Courier New" panose="020B0604020202020204" pitchFamily="34" charset="0"/>
              <a:buChar char="o"/>
            </a:pPr>
            <a:r>
              <a:rPr lang="nb-NO" dirty="0">
                <a:solidFill>
                  <a:srgbClr val="000000"/>
                </a:solidFill>
              </a:rPr>
              <a:t>Felles informasjon for hele trinnet </a:t>
            </a:r>
            <a:endParaRPr lang="en-US" dirty="0">
              <a:solidFill>
                <a:srgbClr val="000000"/>
              </a:solidFill>
            </a:endParaRPr>
          </a:p>
          <a:p>
            <a:pPr>
              <a:lnSpc>
                <a:spcPct val="120000"/>
              </a:lnSpc>
              <a:buFont typeface="Courier New" panose="020B0604020202020204" pitchFamily="34" charset="0"/>
              <a:buChar char="o"/>
            </a:pPr>
            <a:r>
              <a:rPr lang="nb-NO" dirty="0">
                <a:solidFill>
                  <a:srgbClr val="000000"/>
                </a:solidFill>
              </a:rPr>
              <a:t>FAU</a:t>
            </a:r>
          </a:p>
          <a:p>
            <a:pPr>
              <a:lnSpc>
                <a:spcPct val="120000"/>
              </a:lnSpc>
              <a:buFont typeface="Courier New" panose="020B0604020202020204" pitchFamily="34" charset="0"/>
              <a:buChar char="o"/>
            </a:pPr>
            <a:r>
              <a:rPr lang="nb-NO" dirty="0">
                <a:solidFill>
                  <a:srgbClr val="000000"/>
                </a:solidFill>
              </a:rPr>
              <a:t>Klassevise foreldremøter med egen agenda</a:t>
            </a:r>
          </a:p>
        </p:txBody>
      </p:sp>
      <p:pic>
        <p:nvPicPr>
          <p:cNvPr id="4" name="Picture 3" descr="A welcome sign with school supplies&#10;&#10;Description automatically generated">
            <a:extLst>
              <a:ext uri="{FF2B5EF4-FFF2-40B4-BE49-F238E27FC236}">
                <a16:creationId xmlns:a16="http://schemas.microsoft.com/office/drawing/2014/main" id="{16D88D2E-346A-8304-9B2C-804755276240}"/>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8064782" y="2186647"/>
            <a:ext cx="3484251" cy="2543503"/>
          </a:xfrm>
          <a:prstGeom prst="rect">
            <a:avLst/>
          </a:prstGeom>
          <a:solidFill>
            <a:schemeClr val="accent6"/>
          </a:solidFill>
        </p:spPr>
      </p:pic>
    </p:spTree>
    <p:extLst>
      <p:ext uri="{BB962C8B-B14F-4D97-AF65-F5344CB8AC3E}">
        <p14:creationId xmlns:p14="http://schemas.microsoft.com/office/powerpoint/2010/main" val="6083200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F28492A-DDDF-4C12-AE60-3EA02D8D20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E063DF58-06E6-4ED6-947D-1490C2F71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3891" y="-5553891"/>
            <a:ext cx="1084217" cy="12192003"/>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tel 1">
            <a:extLst>
              <a:ext uri="{FF2B5EF4-FFF2-40B4-BE49-F238E27FC236}">
                <a16:creationId xmlns:a16="http://schemas.microsoft.com/office/drawing/2014/main" id="{B24AF3BB-F7C9-A9F7-D295-AD3FE9573BBF}"/>
              </a:ext>
            </a:extLst>
          </p:cNvPr>
          <p:cNvSpPr>
            <a:spLocks noGrp="1"/>
          </p:cNvSpPr>
          <p:nvPr>
            <p:ph type="title"/>
          </p:nvPr>
        </p:nvSpPr>
        <p:spPr>
          <a:xfrm>
            <a:off x="930349" y="838459"/>
            <a:ext cx="9507106" cy="1281181"/>
          </a:xfrm>
          <a:solidFill>
            <a:schemeClr val="accent2">
              <a:lumMod val="60000"/>
              <a:lumOff val="40000"/>
            </a:schemeClr>
          </a:solidFill>
          <a:effectLst>
            <a:outerShdw dist="190500" dir="18960000" algn="tr" rotWithShape="0">
              <a:schemeClr val="tx1"/>
            </a:outerShdw>
          </a:effectLst>
        </p:spPr>
        <p:txBody>
          <a:bodyPr anchor="ctr">
            <a:normAutofit/>
          </a:bodyPr>
          <a:lstStyle/>
          <a:p>
            <a:r>
              <a:rPr lang="nb-NO">
                <a:solidFill>
                  <a:srgbClr val="000000"/>
                </a:solidFill>
              </a:rPr>
              <a:t>Presentasjonsrunde</a:t>
            </a:r>
          </a:p>
        </p:txBody>
      </p:sp>
      <p:sp>
        <p:nvSpPr>
          <p:cNvPr id="3" name="Plassholder for innhold 2">
            <a:extLst>
              <a:ext uri="{FF2B5EF4-FFF2-40B4-BE49-F238E27FC236}">
                <a16:creationId xmlns:a16="http://schemas.microsoft.com/office/drawing/2014/main" id="{B5659F08-9C83-D048-28B9-2C4EE79DDE33}"/>
              </a:ext>
            </a:extLst>
          </p:cNvPr>
          <p:cNvSpPr>
            <a:spLocks noGrp="1"/>
          </p:cNvSpPr>
          <p:nvPr>
            <p:ph idx="1"/>
          </p:nvPr>
        </p:nvSpPr>
        <p:spPr>
          <a:xfrm>
            <a:off x="930327" y="2507411"/>
            <a:ext cx="3604242" cy="3680887"/>
          </a:xfrm>
        </p:spPr>
        <p:txBody>
          <a:bodyPr vert="horz" lIns="91440" tIns="45720" rIns="91440" bIns="45720" rtlCol="0" anchor="t">
            <a:normAutofit/>
          </a:bodyPr>
          <a:lstStyle/>
          <a:p>
            <a:r>
              <a:rPr lang="nb-NO"/>
              <a:t>Ledelse:</a:t>
            </a:r>
            <a:endParaRPr lang="en-US"/>
          </a:p>
          <a:p>
            <a:pPr marL="0" indent="0">
              <a:buNone/>
            </a:pPr>
            <a:r>
              <a:rPr lang="nb-NO" sz="1200"/>
              <a:t>Rektor: Nina Liholm</a:t>
            </a:r>
          </a:p>
          <a:p>
            <a:pPr marL="0" indent="0">
              <a:buNone/>
            </a:pPr>
            <a:r>
              <a:rPr lang="nb-NO" sz="1200"/>
              <a:t>Assisterende rektor: 7-10: Carine Holt</a:t>
            </a:r>
          </a:p>
          <a:p>
            <a:pPr marL="0" indent="0">
              <a:buNone/>
            </a:pPr>
            <a:r>
              <a:rPr lang="nb-NO" sz="1200"/>
              <a:t>Undervisningsinspektør 1-6: Guro Trefall</a:t>
            </a:r>
          </a:p>
          <a:p>
            <a:r>
              <a:rPr lang="nb-NO"/>
              <a:t>Sosiallærer: </a:t>
            </a:r>
          </a:p>
          <a:p>
            <a:pPr marL="0" indent="0">
              <a:buNone/>
            </a:pPr>
            <a:r>
              <a:rPr lang="nb-NO" sz="1200"/>
              <a:t>1-6: Jon-Fredrik Hersleth</a:t>
            </a:r>
          </a:p>
          <a:p>
            <a:pPr marL="0" indent="0">
              <a:buNone/>
            </a:pPr>
            <a:r>
              <a:rPr lang="nb-NO" sz="1200"/>
              <a:t>7-10: Marianne Skants</a:t>
            </a:r>
          </a:p>
          <a:p>
            <a:pPr marL="0" indent="0">
              <a:buNone/>
            </a:pPr>
            <a:endParaRPr lang="nb-NO"/>
          </a:p>
          <a:p>
            <a:pPr marL="0" indent="0">
              <a:buNone/>
            </a:pPr>
            <a:endParaRPr lang="nb-NO"/>
          </a:p>
          <a:p>
            <a:pPr marL="0" indent="0">
              <a:buNone/>
            </a:pPr>
            <a:endParaRPr lang="nb-NO"/>
          </a:p>
        </p:txBody>
      </p:sp>
      <p:pic>
        <p:nvPicPr>
          <p:cNvPr id="4" name="Bilde 3">
            <a:extLst>
              <a:ext uri="{FF2B5EF4-FFF2-40B4-BE49-F238E27FC236}">
                <a16:creationId xmlns:a16="http://schemas.microsoft.com/office/drawing/2014/main" id="{9EFB48EF-5D60-B37F-368F-5658F3644829}"/>
              </a:ext>
            </a:extLst>
          </p:cNvPr>
          <p:cNvPicPr>
            <a:picLocks noChangeAspect="1"/>
          </p:cNvPicPr>
          <p:nvPr/>
        </p:nvPicPr>
        <p:blipFill>
          <a:blip r:embed="rId3"/>
          <a:stretch>
            <a:fillRect/>
          </a:stretch>
        </p:blipFill>
        <p:spPr>
          <a:xfrm>
            <a:off x="10201701" y="5728049"/>
            <a:ext cx="1659031" cy="735860"/>
          </a:xfrm>
          <a:prstGeom prst="rect">
            <a:avLst/>
          </a:prstGeom>
        </p:spPr>
      </p:pic>
      <p:sp>
        <p:nvSpPr>
          <p:cNvPr id="6" name="Plassholder for innhold 2">
            <a:extLst>
              <a:ext uri="{FF2B5EF4-FFF2-40B4-BE49-F238E27FC236}">
                <a16:creationId xmlns:a16="http://schemas.microsoft.com/office/drawing/2014/main" id="{91FE011B-CC23-1A9A-B551-B75D4D02921E}"/>
              </a:ext>
            </a:extLst>
          </p:cNvPr>
          <p:cNvSpPr txBox="1">
            <a:spLocks/>
          </p:cNvSpPr>
          <p:nvPr/>
        </p:nvSpPr>
        <p:spPr>
          <a:xfrm>
            <a:off x="5019726" y="2317889"/>
            <a:ext cx="4815626" cy="4022809"/>
          </a:xfrm>
          <a:prstGeom prst="rect">
            <a:avLst/>
          </a:prstGeom>
        </p:spPr>
        <p:txBody>
          <a:bodyPr vert="horz" lIns="91440" tIns="45720" rIns="91440" bIns="45720" rtlCol="0" anchor="t">
            <a:normAutofit/>
          </a:bodyPr>
          <a:lstStyle>
            <a:lvl1pPr marL="228600" indent="-228600" algn="l" defTabSz="914400" rtl="0" eaLnBrk="1" latinLnBrk="0" hangingPunct="1">
              <a:lnSpc>
                <a:spcPct val="130000"/>
              </a:lnSpc>
              <a:spcBef>
                <a:spcPts val="1000"/>
              </a:spcBef>
              <a:buSzPct val="85000"/>
              <a:buFont typeface="Arial" panose="020B0604020202020204" pitchFamily="34" charset="0"/>
              <a:buChar char="•"/>
              <a:defRPr sz="2000" kern="1200">
                <a:solidFill>
                  <a:schemeClr val="tx1"/>
                </a:solidFill>
                <a:latin typeface="+mj-lt"/>
                <a:ea typeface="+mn-ea"/>
                <a:cs typeface="+mn-cs"/>
              </a:defRPr>
            </a:lvl1pPr>
            <a:lvl2pPr marL="457200" indent="-228600" algn="l" defTabSz="914400" rtl="0" eaLnBrk="1" latinLnBrk="0" hangingPunct="1">
              <a:lnSpc>
                <a:spcPct val="130000"/>
              </a:lnSpc>
              <a:spcBef>
                <a:spcPts val="500"/>
              </a:spcBef>
              <a:buSzPct val="100000"/>
              <a:buFont typeface="Avenir Next LT Pro Light" panose="020B0304020202020204" pitchFamily="34" charset="0"/>
              <a:buChar char="–"/>
              <a:defRPr sz="1800" kern="1200">
                <a:solidFill>
                  <a:schemeClr val="tx1"/>
                </a:solidFill>
                <a:latin typeface="+mj-lt"/>
                <a:ea typeface="+mn-ea"/>
                <a:cs typeface="+mn-cs"/>
              </a:defRPr>
            </a:lvl2pPr>
            <a:lvl3pPr marL="731520" indent="-228600" algn="l" defTabSz="914400" rtl="0" eaLnBrk="1" latinLnBrk="0" hangingPunct="1">
              <a:lnSpc>
                <a:spcPct val="130000"/>
              </a:lnSpc>
              <a:spcBef>
                <a:spcPts val="500"/>
              </a:spcBef>
              <a:buSzPct val="85000"/>
              <a:buFont typeface="Arial" panose="020B0604020202020204" pitchFamily="34" charset="0"/>
              <a:buChar char="•"/>
              <a:defRPr sz="1600" kern="1200">
                <a:solidFill>
                  <a:schemeClr val="tx1"/>
                </a:solidFill>
                <a:latin typeface="+mj-lt"/>
                <a:ea typeface="+mn-ea"/>
                <a:cs typeface="+mn-cs"/>
              </a:defRPr>
            </a:lvl3pPr>
            <a:lvl4pPr marL="1005840" indent="-228600" algn="l" defTabSz="914400" rtl="0" eaLnBrk="1" latinLnBrk="0" hangingPunct="1">
              <a:lnSpc>
                <a:spcPct val="130000"/>
              </a:lnSpc>
              <a:spcBef>
                <a:spcPts val="500"/>
              </a:spcBef>
              <a:buSzPct val="100000"/>
              <a:buFont typeface="Avenir Next LT Pro Light" panose="020B0304020202020204" pitchFamily="34" charset="0"/>
              <a:buChar char="–"/>
              <a:defRPr sz="1400" kern="1200">
                <a:solidFill>
                  <a:schemeClr val="tx1"/>
                </a:solidFill>
                <a:latin typeface="+mj-lt"/>
                <a:ea typeface="+mn-ea"/>
                <a:cs typeface="+mn-cs"/>
              </a:defRPr>
            </a:lvl4pPr>
            <a:lvl5pPr marL="1188720" indent="-22860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a:t>Ansatte på trinn:</a:t>
            </a:r>
            <a:endParaRPr lang="en-US"/>
          </a:p>
          <a:p>
            <a:pPr marL="0" indent="0">
              <a:buNone/>
            </a:pPr>
            <a:r>
              <a:rPr lang="nb-NO" sz="1200"/>
              <a:t>1.trinn: </a:t>
            </a:r>
            <a:r>
              <a:rPr lang="nb-NO" sz="1200" err="1"/>
              <a:t>Safia</a:t>
            </a:r>
            <a:r>
              <a:rPr lang="nb-NO" sz="1200"/>
              <a:t>, Anniken, Lata, Ida, </a:t>
            </a:r>
            <a:r>
              <a:rPr lang="nb-NO" sz="1200" err="1"/>
              <a:t>Sinem</a:t>
            </a:r>
            <a:r>
              <a:rPr lang="nb-NO" sz="1200"/>
              <a:t> og Sondre</a:t>
            </a:r>
          </a:p>
          <a:p>
            <a:pPr marL="0" indent="0">
              <a:buNone/>
            </a:pPr>
            <a:r>
              <a:rPr lang="nb-NO" sz="1200"/>
              <a:t>2. trinn: </a:t>
            </a:r>
            <a:r>
              <a:rPr lang="nb-NO" sz="1200" err="1"/>
              <a:t>Mathusha</a:t>
            </a:r>
            <a:r>
              <a:rPr lang="nb-NO" sz="1200"/>
              <a:t>, Mai, Marie, Bushra</a:t>
            </a:r>
          </a:p>
          <a:p>
            <a:pPr marL="0" indent="0">
              <a:buNone/>
            </a:pPr>
            <a:r>
              <a:rPr lang="nb-NO" sz="1200"/>
              <a:t>3.trinn: Sarah, Espen, Torill, Helene, Ingeborg, Mia</a:t>
            </a:r>
          </a:p>
          <a:p>
            <a:pPr marL="0" indent="0">
              <a:buNone/>
            </a:pPr>
            <a:r>
              <a:rPr lang="nb-NO" sz="1200"/>
              <a:t>4. trinn: Hilde, Nikolai, Oddvar, Helene, Bergithe, Anita</a:t>
            </a:r>
          </a:p>
          <a:p>
            <a:pPr marL="0" indent="0">
              <a:buNone/>
            </a:pPr>
            <a:r>
              <a:rPr lang="nb-NO" sz="1200"/>
              <a:t>5. trinn: Kristian, Elin, Trude </a:t>
            </a:r>
            <a:r>
              <a:rPr lang="nb-NO" sz="1200" err="1"/>
              <a:t>Ambjør</a:t>
            </a:r>
            <a:endParaRPr lang="nb-NO" sz="1200"/>
          </a:p>
          <a:p>
            <a:pPr marL="0" indent="0">
              <a:buNone/>
            </a:pPr>
            <a:r>
              <a:rPr lang="nb-NO" sz="1200"/>
              <a:t>6. trinn:  Anders, Vegard, Lisa, Elise, Kim- Victor</a:t>
            </a:r>
          </a:p>
          <a:p>
            <a:r>
              <a:rPr lang="nb-NO" sz="1200"/>
              <a:t>Ansatte i AKS: Erik Støa Berg</a:t>
            </a:r>
          </a:p>
          <a:p>
            <a:r>
              <a:rPr lang="nb-NO" sz="1200"/>
              <a:t>Baseledere: Monica, Leonardo, Bjørn, Kenneth</a:t>
            </a:r>
          </a:p>
          <a:p>
            <a:r>
              <a:rPr lang="nb-NO" sz="1200"/>
              <a:t>Skolehelsetjenesten: Oda og Miriam</a:t>
            </a:r>
          </a:p>
          <a:p>
            <a:pPr marL="0" indent="0">
              <a:buNone/>
            </a:pPr>
            <a:endParaRPr lang="nb-NO" sz="1200"/>
          </a:p>
          <a:p>
            <a:pPr marL="0" indent="0">
              <a:buNone/>
            </a:pPr>
            <a:endParaRPr lang="nb-NO"/>
          </a:p>
          <a:p>
            <a:pPr marL="0" indent="0">
              <a:buNone/>
            </a:pPr>
            <a:endParaRPr lang="nb-NO"/>
          </a:p>
        </p:txBody>
      </p:sp>
    </p:spTree>
    <p:extLst>
      <p:ext uri="{BB962C8B-B14F-4D97-AF65-F5344CB8AC3E}">
        <p14:creationId xmlns:p14="http://schemas.microsoft.com/office/powerpoint/2010/main" val="25600194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8">
            <a:extLst>
              <a:ext uri="{FF2B5EF4-FFF2-40B4-BE49-F238E27FC236}">
                <a16:creationId xmlns:a16="http://schemas.microsoft.com/office/drawing/2014/main" id="{FF28492A-DDDF-4C12-AE60-3EA02D8D20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10">
            <a:extLst>
              <a:ext uri="{FF2B5EF4-FFF2-40B4-BE49-F238E27FC236}">
                <a16:creationId xmlns:a16="http://schemas.microsoft.com/office/drawing/2014/main" id="{E063DF58-06E6-4ED6-947D-1490C2F71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404030" y="-5378272"/>
            <a:ext cx="1409700" cy="12192003"/>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tel 1">
            <a:extLst>
              <a:ext uri="{FF2B5EF4-FFF2-40B4-BE49-F238E27FC236}">
                <a16:creationId xmlns:a16="http://schemas.microsoft.com/office/drawing/2014/main" id="{290455EC-7EC3-624A-14A1-CB39C39B1160}"/>
              </a:ext>
            </a:extLst>
          </p:cNvPr>
          <p:cNvSpPr>
            <a:spLocks noGrp="1"/>
          </p:cNvSpPr>
          <p:nvPr>
            <p:ph type="title"/>
          </p:nvPr>
        </p:nvSpPr>
        <p:spPr>
          <a:xfrm>
            <a:off x="965750" y="517186"/>
            <a:ext cx="10282725" cy="1281181"/>
          </a:xfrm>
          <a:solidFill>
            <a:schemeClr val="accent2">
              <a:lumMod val="60000"/>
              <a:lumOff val="40000"/>
            </a:schemeClr>
          </a:solidFill>
          <a:effectLst>
            <a:outerShdw dist="190500" dir="2700000" algn="tr" rotWithShape="0">
              <a:schemeClr val="tx1"/>
            </a:outerShdw>
          </a:effectLst>
        </p:spPr>
        <p:txBody>
          <a:bodyPr anchor="ctr">
            <a:normAutofit/>
          </a:bodyPr>
          <a:lstStyle/>
          <a:p>
            <a:r>
              <a:rPr lang="nb-NO">
                <a:solidFill>
                  <a:srgbClr val="000000"/>
                </a:solidFill>
              </a:rPr>
              <a:t>Forventninger til elevene</a:t>
            </a:r>
          </a:p>
        </p:txBody>
      </p:sp>
      <p:sp>
        <p:nvSpPr>
          <p:cNvPr id="6" name="Plassholder for innhold 5">
            <a:extLst>
              <a:ext uri="{FF2B5EF4-FFF2-40B4-BE49-F238E27FC236}">
                <a16:creationId xmlns:a16="http://schemas.microsoft.com/office/drawing/2014/main" id="{1E845858-CA00-B75B-0AC1-F70589E3D68D}"/>
              </a:ext>
            </a:extLst>
          </p:cNvPr>
          <p:cNvSpPr>
            <a:spLocks noGrp="1"/>
          </p:cNvSpPr>
          <p:nvPr>
            <p:ph idx="1"/>
          </p:nvPr>
        </p:nvSpPr>
        <p:spPr/>
        <p:txBody>
          <a:bodyPr vert="horz" lIns="91440" tIns="45720" rIns="91440" bIns="45720" rtlCol="0" anchor="t">
            <a:normAutofit/>
          </a:bodyPr>
          <a:lstStyle/>
          <a:p>
            <a:r>
              <a:rPr lang="nb-NO"/>
              <a:t>Møte presis</a:t>
            </a:r>
          </a:p>
          <a:p>
            <a:r>
              <a:rPr lang="nb-NO"/>
              <a:t>Stille på skolen med nødvendig utstyr (her må også foresatte hjelpe til!)</a:t>
            </a:r>
          </a:p>
          <a:p>
            <a:r>
              <a:rPr lang="nb-NO"/>
              <a:t>Snakke hyggelig til og med hverandre</a:t>
            </a:r>
          </a:p>
          <a:p>
            <a:r>
              <a:rPr lang="nb-NO"/>
              <a:t>Være rause med hverandre</a:t>
            </a:r>
          </a:p>
          <a:p>
            <a:r>
              <a:rPr lang="nb-NO"/>
              <a:t>Bidra til et godt klasse og skolemiljø</a:t>
            </a:r>
          </a:p>
          <a:p>
            <a:r>
              <a:rPr lang="nb-NO"/>
              <a:t>Ta vare på skolens eiendeler og miljø: erstatning forekommer ved bevisst ødelegging</a:t>
            </a:r>
          </a:p>
        </p:txBody>
      </p:sp>
    </p:spTree>
    <p:extLst>
      <p:ext uri="{BB962C8B-B14F-4D97-AF65-F5344CB8AC3E}">
        <p14:creationId xmlns:p14="http://schemas.microsoft.com/office/powerpoint/2010/main" val="27738318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AD7455B-17B8-6535-3D18-C55C548E199C}"/>
              </a:ext>
            </a:extLst>
          </p:cNvPr>
          <p:cNvPicPr>
            <a:picLocks noChangeAspect="1"/>
          </p:cNvPicPr>
          <p:nvPr/>
        </p:nvPicPr>
        <p:blipFill>
          <a:blip r:embed="rId2"/>
          <a:stretch>
            <a:fillRect/>
          </a:stretch>
        </p:blipFill>
        <p:spPr>
          <a:xfrm>
            <a:off x="4983306" y="4922372"/>
            <a:ext cx="1112694" cy="1230457"/>
          </a:xfrm>
          <a:prstGeom prst="rect">
            <a:avLst/>
          </a:prstGeom>
        </p:spPr>
      </p:pic>
      <p:sp>
        <p:nvSpPr>
          <p:cNvPr id="2" name="Tittel 1">
            <a:extLst>
              <a:ext uri="{FF2B5EF4-FFF2-40B4-BE49-F238E27FC236}">
                <a16:creationId xmlns:a16="http://schemas.microsoft.com/office/drawing/2014/main" id="{C0B347D0-205A-0153-1A89-525AC230CBD1}"/>
              </a:ext>
            </a:extLst>
          </p:cNvPr>
          <p:cNvSpPr>
            <a:spLocks noGrp="1"/>
          </p:cNvSpPr>
          <p:nvPr>
            <p:ph type="title"/>
          </p:nvPr>
        </p:nvSpPr>
        <p:spPr>
          <a:xfrm>
            <a:off x="808661" y="365125"/>
            <a:ext cx="7891557" cy="1438450"/>
          </a:xfrm>
        </p:spPr>
        <p:txBody>
          <a:bodyPr/>
          <a:lstStyle/>
          <a:p>
            <a:r>
              <a:rPr lang="nb-NO"/>
              <a:t>Felles regler og generell informasjon</a:t>
            </a:r>
          </a:p>
        </p:txBody>
      </p:sp>
      <p:sp>
        <p:nvSpPr>
          <p:cNvPr id="3" name="Plassholder for innhold 2">
            <a:extLst>
              <a:ext uri="{FF2B5EF4-FFF2-40B4-BE49-F238E27FC236}">
                <a16:creationId xmlns:a16="http://schemas.microsoft.com/office/drawing/2014/main" id="{BD18B938-DC63-F889-256F-CDA0A97FF175}"/>
              </a:ext>
            </a:extLst>
          </p:cNvPr>
          <p:cNvSpPr>
            <a:spLocks noGrp="1"/>
          </p:cNvSpPr>
          <p:nvPr>
            <p:ph sz="half" idx="1"/>
          </p:nvPr>
        </p:nvSpPr>
        <p:spPr>
          <a:xfrm>
            <a:off x="812976" y="2019299"/>
            <a:ext cx="3863799" cy="4032971"/>
          </a:xfrm>
        </p:spPr>
        <p:txBody>
          <a:bodyPr vert="horz" lIns="91440" tIns="45720" rIns="91440" bIns="45720" rtlCol="0" anchor="t">
            <a:normAutofit fontScale="85000" lnSpcReduction="20000"/>
          </a:bodyPr>
          <a:lstStyle/>
          <a:p>
            <a:r>
              <a:rPr lang="nb-NO" sz="1700"/>
              <a:t>En Mobilfri skole</a:t>
            </a:r>
          </a:p>
          <a:p>
            <a:r>
              <a:rPr lang="nb-NO" sz="1700"/>
              <a:t>Smartklokker og mobil blir samlet inn hver dag</a:t>
            </a:r>
          </a:p>
          <a:p>
            <a:r>
              <a:rPr lang="nb-NO" sz="1700"/>
              <a:t>Når barna er på skolen, ringes det fra lærer eller kontoret </a:t>
            </a:r>
          </a:p>
          <a:p>
            <a:r>
              <a:rPr lang="nb-NO" sz="1700"/>
              <a:t>Dere kan ringe kontoret hvis det er beskjeder som må gis</a:t>
            </a:r>
          </a:p>
          <a:p>
            <a:pPr>
              <a:buFont typeface="Arial,Sans-Serif" panose="020B0604020202020204" pitchFamily="34" charset="0"/>
            </a:pPr>
            <a:r>
              <a:rPr lang="nb-NO" sz="1300"/>
              <a:t>Eget skjema for medisinhåndtering (laste ned fra skolen hjemmeside og levere til skolen) </a:t>
            </a:r>
            <a:r>
              <a:rPr lang="nb-NO" sz="1300">
                <a:hlinkClick r:id="rId3"/>
              </a:rPr>
              <a:t>Medisinhåndtering</a:t>
            </a:r>
            <a:endParaRPr lang="nb-NO" sz="1300"/>
          </a:p>
          <a:p>
            <a:pPr marL="0" indent="0">
              <a:buNone/>
            </a:pPr>
            <a:endParaRPr lang="en-US" sz="1300">
              <a:latin typeface="Calibri"/>
              <a:ea typeface="Calibri"/>
              <a:cs typeface="Calibri"/>
            </a:endParaRPr>
          </a:p>
          <a:p>
            <a:pPr>
              <a:buFont typeface="Arial,Sans-Serif" panose="020B0604020202020204" pitchFamily="34" charset="0"/>
            </a:pPr>
            <a:r>
              <a:rPr lang="nb-NO" sz="1100" b="1"/>
              <a:t>Digitalt samtykke i Portalen. Alle må svare ut disse (fotografering, </a:t>
            </a:r>
            <a:r>
              <a:rPr lang="nb-NO" sz="1100" b="1" err="1"/>
              <a:t>jodtabletter</a:t>
            </a:r>
            <a:r>
              <a:rPr lang="nb-NO" sz="1100" b="1"/>
              <a:t>, overføring av informasjon ved skolebytte</a:t>
            </a:r>
            <a:endParaRPr lang="en-US" b="1"/>
          </a:p>
          <a:p>
            <a:pPr marL="0" indent="0">
              <a:buNone/>
            </a:pPr>
            <a:r>
              <a:rPr lang="nb-NO" sz="1100"/>
              <a:t> etc.) </a:t>
            </a:r>
            <a:endParaRPr lang="en-US"/>
          </a:p>
          <a:p>
            <a:endParaRPr lang="en-US"/>
          </a:p>
          <a:p>
            <a:endParaRPr lang="en-US"/>
          </a:p>
          <a:p>
            <a:endParaRPr lang="en-US"/>
          </a:p>
          <a:p>
            <a:endParaRPr lang="nb-NO" sz="1700"/>
          </a:p>
          <a:p>
            <a:endParaRPr lang="nb-NO" sz="1700"/>
          </a:p>
          <a:p>
            <a:endParaRPr lang="nb-NO"/>
          </a:p>
        </p:txBody>
      </p:sp>
      <p:sp>
        <p:nvSpPr>
          <p:cNvPr id="5" name="Plassholder for dato 4">
            <a:extLst>
              <a:ext uri="{FF2B5EF4-FFF2-40B4-BE49-F238E27FC236}">
                <a16:creationId xmlns:a16="http://schemas.microsoft.com/office/drawing/2014/main" id="{E8A453B4-AD55-ABD5-CFCC-29B11C81BC3E}"/>
              </a:ext>
            </a:extLst>
          </p:cNvPr>
          <p:cNvSpPr>
            <a:spLocks noGrp="1"/>
          </p:cNvSpPr>
          <p:nvPr>
            <p:ph type="dt" sz="half" idx="10"/>
          </p:nvPr>
        </p:nvSpPr>
        <p:spPr/>
        <p:txBody>
          <a:bodyPr/>
          <a:lstStyle/>
          <a:p>
            <a:fld id="{81931E7B-50BA-9449-91F9-9A9201D90364}" type="datetime1">
              <a:rPr lang="nb-NO" smtClean="0"/>
              <a:t>25.09.2026</a:t>
            </a:fld>
            <a:endParaRPr lang="nb-NO"/>
          </a:p>
        </p:txBody>
      </p:sp>
      <p:sp>
        <p:nvSpPr>
          <p:cNvPr id="6" name="Plassholder for lysbildenummer 5">
            <a:extLst>
              <a:ext uri="{FF2B5EF4-FFF2-40B4-BE49-F238E27FC236}">
                <a16:creationId xmlns:a16="http://schemas.microsoft.com/office/drawing/2014/main" id="{90B5A835-5846-5E58-E5FD-239A5019587C}"/>
              </a:ext>
            </a:extLst>
          </p:cNvPr>
          <p:cNvSpPr>
            <a:spLocks noGrp="1"/>
          </p:cNvSpPr>
          <p:nvPr>
            <p:ph type="sldNum" sz="quarter" idx="12"/>
          </p:nvPr>
        </p:nvSpPr>
        <p:spPr/>
        <p:txBody>
          <a:bodyPr/>
          <a:lstStyle/>
          <a:p>
            <a:fld id="{8ACEFDFC-287E-0A4D-81A7-6CC8C070690D}" type="slidenum">
              <a:rPr lang="nb-NO" smtClean="0"/>
              <a:t>5</a:t>
            </a:fld>
            <a:endParaRPr lang="nb-NO"/>
          </a:p>
        </p:txBody>
      </p:sp>
      <p:pic>
        <p:nvPicPr>
          <p:cNvPr id="10" name="Plassholder for innhold 9">
            <a:extLst>
              <a:ext uri="{FF2B5EF4-FFF2-40B4-BE49-F238E27FC236}">
                <a16:creationId xmlns:a16="http://schemas.microsoft.com/office/drawing/2014/main" id="{C4770E6F-3FCA-37EB-03C6-A18522D1A67E}"/>
              </a:ext>
            </a:extLst>
          </p:cNvPr>
          <p:cNvPicPr>
            <a:picLocks noGrp="1" noChangeAspect="1"/>
          </p:cNvPicPr>
          <p:nvPr>
            <p:ph sz="half" idx="2"/>
          </p:nvPr>
        </p:nvPicPr>
        <p:blipFill>
          <a:blip r:embed="rId4"/>
          <a:stretch>
            <a:fillRect/>
          </a:stretch>
        </p:blipFill>
        <p:spPr>
          <a:xfrm>
            <a:off x="8860032" y="364926"/>
            <a:ext cx="2834886" cy="1257409"/>
          </a:xfrm>
        </p:spPr>
      </p:pic>
      <p:sp>
        <p:nvSpPr>
          <p:cNvPr id="7" name="Plassholder for innhold 2">
            <a:extLst>
              <a:ext uri="{FF2B5EF4-FFF2-40B4-BE49-F238E27FC236}">
                <a16:creationId xmlns:a16="http://schemas.microsoft.com/office/drawing/2014/main" id="{E14F66A3-DF5A-295B-30DA-EB5DADCBCA83}"/>
              </a:ext>
            </a:extLst>
          </p:cNvPr>
          <p:cNvSpPr txBox="1">
            <a:spLocks/>
          </p:cNvSpPr>
          <p:nvPr/>
        </p:nvSpPr>
        <p:spPr>
          <a:xfrm>
            <a:off x="6361722" y="1894608"/>
            <a:ext cx="4690219" cy="4157663"/>
          </a:xfrm>
          <a:prstGeom prst="rect">
            <a:avLst/>
          </a:prstGeom>
        </p:spPr>
        <p:txBody>
          <a:bodyPr vert="horz" lIns="91440" tIns="45720" rIns="91440" bIns="45720" rtlCol="0" anchor="t">
            <a:normAutofit/>
          </a:bodyPr>
          <a:lstStyle>
            <a:lvl1pPr marL="228600" indent="-228600" algn="l" defTabSz="914400" rtl="0" eaLnBrk="1" latinLnBrk="0" hangingPunct="1">
              <a:lnSpc>
                <a:spcPct val="130000"/>
              </a:lnSpc>
              <a:spcBef>
                <a:spcPts val="1000"/>
              </a:spcBef>
              <a:buSzPct val="85000"/>
              <a:buFont typeface="Arial" panose="020B0604020202020204" pitchFamily="34" charset="0"/>
              <a:buChar char="•"/>
              <a:defRPr sz="2000" kern="1200">
                <a:solidFill>
                  <a:schemeClr val="tx1"/>
                </a:solidFill>
                <a:latin typeface="+mj-lt"/>
                <a:ea typeface="+mn-ea"/>
                <a:cs typeface="+mn-cs"/>
              </a:defRPr>
            </a:lvl1pPr>
            <a:lvl2pPr marL="457200" indent="-228600" algn="l" defTabSz="914400" rtl="0" eaLnBrk="1" latinLnBrk="0" hangingPunct="1">
              <a:lnSpc>
                <a:spcPct val="130000"/>
              </a:lnSpc>
              <a:spcBef>
                <a:spcPts val="500"/>
              </a:spcBef>
              <a:buSzPct val="100000"/>
              <a:buFont typeface="Avenir Next LT Pro Light" panose="020B0304020202020204" pitchFamily="34" charset="0"/>
              <a:buChar char="–"/>
              <a:defRPr sz="1800" kern="1200">
                <a:solidFill>
                  <a:schemeClr val="tx1"/>
                </a:solidFill>
                <a:latin typeface="+mj-lt"/>
                <a:ea typeface="+mn-ea"/>
                <a:cs typeface="+mn-cs"/>
              </a:defRPr>
            </a:lvl2pPr>
            <a:lvl3pPr marL="731520" indent="-228600" algn="l" defTabSz="914400" rtl="0" eaLnBrk="1" latinLnBrk="0" hangingPunct="1">
              <a:lnSpc>
                <a:spcPct val="130000"/>
              </a:lnSpc>
              <a:spcBef>
                <a:spcPts val="500"/>
              </a:spcBef>
              <a:buSzPct val="85000"/>
              <a:buFont typeface="Arial" panose="020B0604020202020204" pitchFamily="34" charset="0"/>
              <a:buChar char="•"/>
              <a:defRPr sz="1600" kern="1200">
                <a:solidFill>
                  <a:schemeClr val="tx1"/>
                </a:solidFill>
                <a:latin typeface="+mj-lt"/>
                <a:ea typeface="+mn-ea"/>
                <a:cs typeface="+mn-cs"/>
              </a:defRPr>
            </a:lvl3pPr>
            <a:lvl4pPr marL="1005840" indent="-228600" algn="l" defTabSz="914400" rtl="0" eaLnBrk="1" latinLnBrk="0" hangingPunct="1">
              <a:lnSpc>
                <a:spcPct val="130000"/>
              </a:lnSpc>
              <a:spcBef>
                <a:spcPts val="500"/>
              </a:spcBef>
              <a:buSzPct val="100000"/>
              <a:buFont typeface="Avenir Next LT Pro Light" panose="020B0304020202020204" pitchFamily="34" charset="0"/>
              <a:buChar char="–"/>
              <a:defRPr sz="1400" kern="1200">
                <a:solidFill>
                  <a:schemeClr val="tx1"/>
                </a:solidFill>
                <a:latin typeface="+mj-lt"/>
                <a:ea typeface="+mn-ea"/>
                <a:cs typeface="+mn-cs"/>
              </a:defRPr>
            </a:lvl4pPr>
            <a:lvl5pPr marL="1188720" indent="-22860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nb-NO" sz="1600"/>
          </a:p>
          <a:p>
            <a:r>
              <a:rPr lang="nb-NO" sz="1700"/>
              <a:t>Adresseendring: skjer automatisk når dere registrerer ny adresse i Folkeregisteret</a:t>
            </a:r>
          </a:p>
          <a:p>
            <a:r>
              <a:rPr lang="nb-NO" sz="1700">
                <a:latin typeface="Avenir Next LT Pro Light"/>
              </a:rPr>
              <a:t>Fotografering </a:t>
            </a:r>
            <a:r>
              <a:rPr lang="nb-NO" sz="1700">
                <a:latin typeface="Avenir Next LT Pro Light"/>
                <a:ea typeface="+mj-lt"/>
                <a:cs typeface="+mj-lt"/>
              </a:rPr>
              <a:t>5</a:t>
            </a:r>
            <a:r>
              <a:rPr lang="nb-NO" sz="1700">
                <a:ea typeface="+mj-lt"/>
                <a:cs typeface="+mj-lt"/>
              </a:rPr>
              <a:t>-8. oktober 2025</a:t>
            </a:r>
          </a:p>
          <a:p>
            <a:pPr>
              <a:buFont typeface="Arial"/>
              <a:buChar char="•"/>
            </a:pPr>
            <a:r>
              <a:rPr lang="nb-NO" sz="1700">
                <a:latin typeface="Avenir Next LT Pro"/>
              </a:rPr>
              <a:t>Utleie gratis mandag- torsdag ved arrangementer for hele klassen – bygge klassemiljø. Lenke til søknad på hjemmesiden </a:t>
            </a:r>
            <a:r>
              <a:rPr lang="nb-NO" sz="1700">
                <a:hlinkClick r:id="rId5"/>
              </a:rPr>
              <a:t>Utlån og utleie av lokaler</a:t>
            </a:r>
            <a:endParaRPr lang="nb-NO" sz="2200"/>
          </a:p>
          <a:p>
            <a:pPr marL="228600" lvl="1" indent="0">
              <a:buNone/>
            </a:pPr>
            <a:br>
              <a:rPr lang="en-US"/>
            </a:br>
            <a:endParaRPr lang="en-US"/>
          </a:p>
        </p:txBody>
      </p:sp>
    </p:spTree>
    <p:extLst>
      <p:ext uri="{BB962C8B-B14F-4D97-AF65-F5344CB8AC3E}">
        <p14:creationId xmlns:p14="http://schemas.microsoft.com/office/powerpoint/2010/main" val="6475711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C024122-C80E-4076-B618-426FF2225C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9BD43CF-2DD8-8C40-7C35-719839182658}"/>
              </a:ext>
            </a:extLst>
          </p:cNvPr>
          <p:cNvSpPr>
            <a:spLocks noGrp="1"/>
          </p:cNvSpPr>
          <p:nvPr>
            <p:ph type="title"/>
          </p:nvPr>
        </p:nvSpPr>
        <p:spPr>
          <a:xfrm>
            <a:off x="5211517" y="773723"/>
            <a:ext cx="5874874" cy="777879"/>
          </a:xfrm>
        </p:spPr>
        <p:txBody>
          <a:bodyPr anchor="b">
            <a:normAutofit/>
          </a:bodyPr>
          <a:lstStyle/>
          <a:p>
            <a:r>
              <a:rPr lang="en-US" err="1"/>
              <a:t>Fravær</a:t>
            </a:r>
          </a:p>
        </p:txBody>
      </p:sp>
      <p:pic>
        <p:nvPicPr>
          <p:cNvPr id="7" name="Graphic 6" descr="Chat">
            <a:extLst>
              <a:ext uri="{FF2B5EF4-FFF2-40B4-BE49-F238E27FC236}">
                <a16:creationId xmlns:a16="http://schemas.microsoft.com/office/drawing/2014/main" id="{0CDC7825-CE6D-23EF-81C8-D93C09A0C83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34515" y="2307082"/>
            <a:ext cx="3777195" cy="3777195"/>
          </a:xfrm>
          <a:prstGeom prst="rect">
            <a:avLst/>
          </a:prstGeom>
        </p:spPr>
      </p:pic>
      <p:sp>
        <p:nvSpPr>
          <p:cNvPr id="3" name="Content Placeholder 2">
            <a:extLst>
              <a:ext uri="{FF2B5EF4-FFF2-40B4-BE49-F238E27FC236}">
                <a16:creationId xmlns:a16="http://schemas.microsoft.com/office/drawing/2014/main" id="{7B0FDD86-A20A-1DD7-34D2-5A801C2A7A3D}"/>
              </a:ext>
            </a:extLst>
          </p:cNvPr>
          <p:cNvSpPr>
            <a:spLocks noGrp="1"/>
          </p:cNvSpPr>
          <p:nvPr>
            <p:ph idx="1"/>
          </p:nvPr>
        </p:nvSpPr>
        <p:spPr>
          <a:xfrm>
            <a:off x="5211515" y="1715735"/>
            <a:ext cx="5874875" cy="4451985"/>
          </a:xfrm>
        </p:spPr>
        <p:txBody>
          <a:bodyPr vert="horz" lIns="91440" tIns="45720" rIns="91440" bIns="45720" rtlCol="0" anchor="t">
            <a:normAutofit/>
          </a:bodyPr>
          <a:lstStyle/>
          <a:p>
            <a:pPr>
              <a:lnSpc>
                <a:spcPct val="120000"/>
              </a:lnSpc>
            </a:pPr>
            <a:r>
              <a:rPr lang="en-US" sz="1600" err="1"/>
              <a:t>Kontakt</a:t>
            </a:r>
            <a:r>
              <a:rPr lang="en-US" sz="1600"/>
              <a:t> med </a:t>
            </a:r>
            <a:r>
              <a:rPr lang="en-US" sz="1600" err="1"/>
              <a:t>lærere</a:t>
            </a:r>
            <a:r>
              <a:rPr lang="en-US" sz="1600"/>
              <a:t> </a:t>
            </a:r>
            <a:r>
              <a:rPr lang="en-US" sz="1600" err="1"/>
              <a:t>foregår</a:t>
            </a:r>
            <a:r>
              <a:rPr lang="en-US" sz="1600"/>
              <a:t> via </a:t>
            </a:r>
            <a:r>
              <a:rPr lang="en-US" sz="1600" err="1"/>
              <a:t>skolemelding</a:t>
            </a:r>
            <a:r>
              <a:rPr lang="en-US" sz="1600"/>
              <a:t> </a:t>
            </a:r>
            <a:r>
              <a:rPr lang="en-US" sz="1600" err="1"/>
              <a:t>som</a:t>
            </a:r>
            <a:r>
              <a:rPr lang="en-US" sz="1600"/>
              <a:t> </a:t>
            </a:r>
            <a:r>
              <a:rPr lang="en-US" sz="1600" err="1"/>
              <a:t>tidligere</a:t>
            </a:r>
            <a:r>
              <a:rPr lang="en-US" sz="1600"/>
              <a:t> (</a:t>
            </a:r>
            <a:r>
              <a:rPr lang="en-US" sz="1600" err="1"/>
              <a:t>skolemeding</a:t>
            </a:r>
            <a:r>
              <a:rPr lang="en-US" sz="1600"/>
              <a:t> </a:t>
            </a:r>
            <a:r>
              <a:rPr lang="en-US" sz="1600" err="1"/>
              <a:t>foreldre</a:t>
            </a:r>
            <a:r>
              <a:rPr lang="en-US" sz="1600"/>
              <a:t>) </a:t>
            </a:r>
          </a:p>
          <a:p>
            <a:pPr>
              <a:lnSpc>
                <a:spcPct val="120000"/>
              </a:lnSpc>
            </a:pPr>
            <a:r>
              <a:rPr lang="en-US" sz="1600"/>
              <a:t>Her </a:t>
            </a:r>
            <a:r>
              <a:rPr lang="en-US" sz="1600" err="1"/>
              <a:t>kan</a:t>
            </a:r>
            <a:r>
              <a:rPr lang="en-US" sz="1600"/>
              <a:t> man </a:t>
            </a:r>
            <a:r>
              <a:rPr lang="en-US" sz="1600" err="1"/>
              <a:t>kommunisere</a:t>
            </a:r>
            <a:r>
              <a:rPr lang="en-US" sz="1600"/>
              <a:t> </a:t>
            </a:r>
            <a:r>
              <a:rPr lang="en-US" sz="1600" err="1"/>
              <a:t>mellom</a:t>
            </a:r>
            <a:r>
              <a:rPr lang="en-US" sz="1600"/>
              <a:t> skole-</a:t>
            </a:r>
            <a:r>
              <a:rPr lang="en-US" sz="1600" err="1"/>
              <a:t>hjem</a:t>
            </a:r>
            <a:endParaRPr lang="en-US" sz="1600"/>
          </a:p>
          <a:p>
            <a:pPr>
              <a:lnSpc>
                <a:spcPct val="120000"/>
              </a:lnSpc>
            </a:pPr>
            <a:r>
              <a:rPr lang="en-US" sz="1600"/>
              <a:t>Her melder man </a:t>
            </a:r>
            <a:r>
              <a:rPr lang="en-US" sz="1600" err="1"/>
              <a:t>fravær</a:t>
            </a:r>
            <a:r>
              <a:rPr lang="en-US" sz="1600"/>
              <a:t> </a:t>
            </a:r>
            <a:r>
              <a:rPr lang="en-US" sz="1600" err="1"/>
              <a:t>ved</a:t>
            </a:r>
            <a:r>
              <a:rPr lang="en-US" sz="1600"/>
              <a:t> </a:t>
            </a:r>
            <a:r>
              <a:rPr lang="en-US" sz="1600" err="1"/>
              <a:t>sykdom</a:t>
            </a:r>
            <a:r>
              <a:rPr lang="en-US" sz="1600"/>
              <a:t>/ </a:t>
            </a:r>
            <a:r>
              <a:rPr lang="en-US" sz="1600" err="1"/>
              <a:t>legebesøk</a:t>
            </a:r>
            <a:r>
              <a:rPr lang="en-US" sz="1600"/>
              <a:t> </a:t>
            </a:r>
            <a:r>
              <a:rPr lang="en-US" sz="1600" err="1"/>
              <a:t>etc</a:t>
            </a:r>
            <a:endParaRPr lang="en-US" sz="1600"/>
          </a:p>
          <a:p>
            <a:pPr>
              <a:lnSpc>
                <a:spcPct val="120000"/>
              </a:lnSpc>
            </a:pPr>
            <a:r>
              <a:rPr lang="en-US" sz="1600" b="1"/>
              <a:t>Regler </a:t>
            </a:r>
            <a:r>
              <a:rPr lang="en-US" sz="1600" b="1" err="1"/>
              <a:t>fravær</a:t>
            </a:r>
            <a:r>
              <a:rPr lang="en-US" sz="1600" b="1"/>
              <a:t>:</a:t>
            </a:r>
          </a:p>
          <a:p>
            <a:pPr marL="0" indent="0">
              <a:lnSpc>
                <a:spcPct val="120000"/>
              </a:lnSpc>
              <a:buNone/>
            </a:pPr>
            <a:r>
              <a:rPr lang="en-US" sz="1600"/>
              <a:t>En </a:t>
            </a:r>
            <a:r>
              <a:rPr lang="en-US" sz="1600" err="1"/>
              <a:t>dag</a:t>
            </a:r>
            <a:r>
              <a:rPr lang="en-US" sz="1600"/>
              <a:t> med </a:t>
            </a:r>
            <a:r>
              <a:rPr lang="en-US" sz="1600" err="1"/>
              <a:t>fravær</a:t>
            </a:r>
            <a:r>
              <a:rPr lang="en-US" sz="1600"/>
              <a:t> </a:t>
            </a:r>
            <a:r>
              <a:rPr lang="en-US" sz="1600" err="1"/>
              <a:t>meldes</a:t>
            </a:r>
            <a:r>
              <a:rPr lang="en-US" sz="1600"/>
              <a:t> </a:t>
            </a:r>
            <a:r>
              <a:rPr lang="en-US" sz="1600" err="1"/>
              <a:t>til</a:t>
            </a:r>
            <a:r>
              <a:rPr lang="en-US" sz="1600"/>
              <a:t> </a:t>
            </a:r>
            <a:r>
              <a:rPr lang="en-US" sz="1600" err="1"/>
              <a:t>kontaktlærer</a:t>
            </a:r>
            <a:r>
              <a:rPr lang="en-US" sz="1600"/>
              <a:t>, og </a:t>
            </a:r>
            <a:r>
              <a:rPr lang="en-US" sz="1600" err="1"/>
              <a:t>kontaktlærer</a:t>
            </a:r>
            <a:r>
              <a:rPr lang="en-US" sz="1600"/>
              <a:t> </a:t>
            </a:r>
            <a:r>
              <a:rPr lang="en-US" sz="1600" err="1"/>
              <a:t>kan</a:t>
            </a:r>
            <a:r>
              <a:rPr lang="en-US" sz="1600"/>
              <a:t> </a:t>
            </a:r>
            <a:r>
              <a:rPr lang="en-US" sz="1600" err="1"/>
              <a:t>innfri</a:t>
            </a:r>
            <a:r>
              <a:rPr lang="en-US" sz="1600"/>
              <a:t> </a:t>
            </a:r>
            <a:r>
              <a:rPr lang="en-US" sz="1600" err="1"/>
              <a:t>opp</a:t>
            </a:r>
            <a:r>
              <a:rPr lang="en-US" sz="1600"/>
              <a:t> </a:t>
            </a:r>
            <a:r>
              <a:rPr lang="en-US" sz="1600" err="1"/>
              <a:t>til</a:t>
            </a:r>
            <a:r>
              <a:rPr lang="en-US" sz="1600"/>
              <a:t> </a:t>
            </a:r>
            <a:r>
              <a:rPr lang="en-US" sz="1600" err="1"/>
              <a:t>en</a:t>
            </a:r>
            <a:r>
              <a:rPr lang="en-US" sz="1600"/>
              <a:t> </a:t>
            </a:r>
            <a:r>
              <a:rPr lang="en-US" sz="1600" err="1"/>
              <a:t>dag</a:t>
            </a:r>
            <a:r>
              <a:rPr lang="en-US" sz="1600"/>
              <a:t> </a:t>
            </a:r>
            <a:r>
              <a:rPr lang="en-US" sz="1600" err="1"/>
              <a:t>fravær</a:t>
            </a:r>
            <a:r>
              <a:rPr lang="en-US" sz="1600"/>
              <a:t>.</a:t>
            </a:r>
          </a:p>
          <a:p>
            <a:pPr marL="0" indent="0">
              <a:lnSpc>
                <a:spcPct val="120000"/>
              </a:lnSpc>
              <a:buNone/>
            </a:pPr>
            <a:r>
              <a:rPr lang="en-US" sz="1600" err="1"/>
              <a:t>Fravær</a:t>
            </a:r>
            <a:r>
              <a:rPr lang="en-US" sz="1600"/>
              <a:t> over </a:t>
            </a:r>
            <a:r>
              <a:rPr lang="en-US" sz="1600" err="1"/>
              <a:t>en</a:t>
            </a:r>
            <a:r>
              <a:rPr lang="en-US" sz="1600"/>
              <a:t> </a:t>
            </a:r>
            <a:r>
              <a:rPr lang="en-US" sz="1600" err="1"/>
              <a:t>dag</a:t>
            </a:r>
            <a:r>
              <a:rPr lang="en-US" sz="1600"/>
              <a:t> </a:t>
            </a:r>
            <a:r>
              <a:rPr lang="en-US" sz="1600" err="1"/>
              <a:t>må</a:t>
            </a:r>
            <a:r>
              <a:rPr lang="en-US" sz="1600"/>
              <a:t> </a:t>
            </a:r>
            <a:r>
              <a:rPr lang="en-US" sz="1600" err="1"/>
              <a:t>søkes</a:t>
            </a:r>
            <a:r>
              <a:rPr lang="en-US" sz="1600"/>
              <a:t> om </a:t>
            </a:r>
            <a:r>
              <a:rPr lang="en-US" sz="1600" err="1"/>
              <a:t>til</a:t>
            </a:r>
            <a:r>
              <a:rPr lang="en-US" sz="1600"/>
              <a:t> </a:t>
            </a:r>
            <a:r>
              <a:rPr lang="en-US" sz="1600" err="1"/>
              <a:t>rektor</a:t>
            </a:r>
            <a:r>
              <a:rPr lang="en-US" sz="1600"/>
              <a:t>. </a:t>
            </a:r>
          </a:p>
        </p:txBody>
      </p:sp>
      <p:grpSp>
        <p:nvGrpSpPr>
          <p:cNvPr id="12" name="Group 11">
            <a:extLst>
              <a:ext uri="{FF2B5EF4-FFF2-40B4-BE49-F238E27FC236}">
                <a16:creationId xmlns:a16="http://schemas.microsoft.com/office/drawing/2014/main" id="{829DAB2C-3574-4B22-939F-BB6C5D2637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flipV="1">
            <a:off x="11624062" y="3193365"/>
            <a:ext cx="581000" cy="3664635"/>
            <a:chOff x="5006254" y="-1431285"/>
            <a:chExt cx="581000" cy="3664635"/>
          </a:xfrm>
        </p:grpSpPr>
        <p:sp>
          <p:nvSpPr>
            <p:cNvPr id="13" name="Rectangle 12">
              <a:extLst>
                <a:ext uri="{FF2B5EF4-FFF2-40B4-BE49-F238E27FC236}">
                  <a16:creationId xmlns:a16="http://schemas.microsoft.com/office/drawing/2014/main" id="{96BD37F6-BAB4-4BBF-B3E2-4395EAB835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flipV="1">
              <a:off x="5061025" y="-788944"/>
              <a:ext cx="526229" cy="3022294"/>
            </a:xfrm>
            <a:prstGeom prst="rect">
              <a:avLst/>
            </a:prstGeom>
            <a:blipFill dpi="0" rotWithShape="1">
              <a:blip>
                <a:extLst>
                  <a:ext uri="{96DAC541-7B7A-43D3-8B79-37D633B846F1}">
                    <asvg:svgBlip xmlns:asvg="http://schemas.microsoft.com/office/drawing/2016/SVG/main" r:embed="rId3"/>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9809A8D-5A7C-4A05-9F64-844C66FABC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flipV="1">
              <a:off x="5006254" y="-143128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4881818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22797" y="0"/>
            <a:ext cx="11017009" cy="1552745"/>
          </a:xfrm>
          <a:solidFill>
            <a:schemeClr val="accent2">
              <a:lumMod val="60000"/>
              <a:lumOff val="40000"/>
            </a:schemeClr>
          </a:solidFill>
        </p:spPr>
        <p:txBody>
          <a:bodyPr>
            <a:normAutofit fontScale="90000"/>
          </a:bodyPr>
          <a:lstStyle/>
          <a:p>
            <a:pPr algn="ctr"/>
            <a:br>
              <a:rPr lang="nb-NO"/>
            </a:br>
            <a:br>
              <a:rPr lang="nb-NO"/>
            </a:br>
            <a:br>
              <a:rPr lang="nb-NO"/>
            </a:br>
            <a:br>
              <a:rPr lang="nb-NO"/>
            </a:br>
            <a:r>
              <a:rPr lang="nb-NO" sz="1600"/>
              <a:t>Skolen skal følge hver enkelt elevs faglige og sosiale utvikling</a:t>
            </a:r>
            <a:br>
              <a:rPr lang="nb-NO"/>
            </a:br>
            <a:endParaRPr lang="nb-NO"/>
          </a:p>
        </p:txBody>
      </p:sp>
      <p:sp>
        <p:nvSpPr>
          <p:cNvPr id="3" name="Plassholder for innhold 2"/>
          <p:cNvSpPr>
            <a:spLocks noGrp="1"/>
          </p:cNvSpPr>
          <p:nvPr>
            <p:ph sz="half" idx="1"/>
          </p:nvPr>
        </p:nvSpPr>
        <p:spPr>
          <a:xfrm>
            <a:off x="695325" y="2032000"/>
            <a:ext cx="3053751" cy="2795619"/>
          </a:xfrm>
        </p:spPr>
        <p:txBody>
          <a:bodyPr>
            <a:normAutofit/>
          </a:bodyPr>
          <a:lstStyle/>
          <a:p>
            <a:pPr marL="0" indent="0">
              <a:buNone/>
            </a:pPr>
            <a:endParaRPr lang="nb-NO"/>
          </a:p>
          <a:p>
            <a:endParaRPr lang="nb-NO"/>
          </a:p>
        </p:txBody>
      </p:sp>
      <p:sp>
        <p:nvSpPr>
          <p:cNvPr id="4" name="Plassholder for innhold 3"/>
          <p:cNvSpPr>
            <a:spLocks noGrp="1"/>
          </p:cNvSpPr>
          <p:nvPr>
            <p:ph sz="half" idx="2"/>
          </p:nvPr>
        </p:nvSpPr>
        <p:spPr>
          <a:xfrm>
            <a:off x="4044019" y="562599"/>
            <a:ext cx="7495787" cy="5864327"/>
          </a:xfrm>
        </p:spPr>
        <p:txBody>
          <a:bodyPr vert="horz" lIns="91440" tIns="45720" rIns="91440" bIns="45720" rtlCol="0" anchor="t">
            <a:normAutofit/>
          </a:bodyPr>
          <a:lstStyle/>
          <a:p>
            <a:pPr marL="0" indent="0">
              <a:buNone/>
            </a:pPr>
            <a:endParaRPr lang="nb-NO" sz="2400" b="1"/>
          </a:p>
          <a:p>
            <a:pPr marL="0" indent="0">
              <a:buNone/>
            </a:pPr>
            <a:endParaRPr lang="nb-NO" sz="2400" b="1"/>
          </a:p>
          <a:p>
            <a:pPr marL="0" indent="0">
              <a:buNone/>
            </a:pPr>
            <a:r>
              <a:rPr lang="nb-NO" sz="2400" b="1"/>
              <a:t>Elevsamtaler</a:t>
            </a:r>
          </a:p>
          <a:p>
            <a:pPr marL="571500" lvl="1" indent="-342900">
              <a:buFont typeface="Courier New" panose="020B0604020202020204" pitchFamily="34" charset="0"/>
              <a:buChar char="o"/>
            </a:pPr>
            <a:r>
              <a:rPr lang="nb-NO"/>
              <a:t>Elevene har samtale med kontaktlærer to ganger i året om faglig- og sosial utvikling </a:t>
            </a:r>
          </a:p>
          <a:p>
            <a:pPr marL="0" indent="0">
              <a:buNone/>
            </a:pPr>
            <a:r>
              <a:rPr lang="nb-NO" sz="2400" b="1"/>
              <a:t>Utviklingssamtale</a:t>
            </a:r>
            <a:r>
              <a:rPr lang="nb-NO" sz="2400"/>
              <a:t> </a:t>
            </a:r>
            <a:endParaRPr lang="nb-NO"/>
          </a:p>
          <a:p>
            <a:pPr marL="514350" lvl="1" indent="-285750">
              <a:buFont typeface="Courier New" panose="020B0604020202020204" pitchFamily="34" charset="0"/>
              <a:buChar char="o"/>
            </a:pPr>
            <a:r>
              <a:rPr lang="nb-NO"/>
              <a:t>Foresatte og elev har samtale med kontaktlærer to ganger i året om faglig- og sosial utvikling</a:t>
            </a:r>
          </a:p>
          <a:p>
            <a:pPr marL="228600" lvl="1" indent="0">
              <a:buNone/>
            </a:pPr>
            <a:r>
              <a:rPr lang="nb-NO" sz="2400" b="1"/>
              <a:t>Foreldremøter</a:t>
            </a:r>
          </a:p>
          <a:p>
            <a:pPr marL="228600" lvl="1" indent="0">
              <a:buNone/>
            </a:pPr>
            <a:r>
              <a:rPr lang="nb-NO"/>
              <a:t>To møter i året: Foreldrekontakter og </a:t>
            </a:r>
            <a:r>
              <a:rPr lang="nb-NO" err="1"/>
              <a:t>Fau</a:t>
            </a:r>
            <a:r>
              <a:rPr lang="nb-NO"/>
              <a:t> representanter informerer om saker</a:t>
            </a:r>
            <a:endParaRPr lang="nb-NO" sz="1800" b="1"/>
          </a:p>
        </p:txBody>
      </p:sp>
      <p:sp>
        <p:nvSpPr>
          <p:cNvPr id="5" name="Plassholder for dato 4"/>
          <p:cNvSpPr>
            <a:spLocks noGrp="1"/>
          </p:cNvSpPr>
          <p:nvPr>
            <p:ph type="dt" sz="half" idx="10"/>
          </p:nvPr>
        </p:nvSpPr>
        <p:spPr/>
        <p:txBody>
          <a:bodyPr/>
          <a:lstStyle/>
          <a:p>
            <a:fld id="{81931E7B-50BA-9449-91F9-9A9201D90364}" type="datetime1">
              <a:rPr lang="nb-NO" smtClean="0"/>
              <a:t>25.09.2026</a:t>
            </a:fld>
            <a:endParaRPr lang="nb-NO"/>
          </a:p>
        </p:txBody>
      </p:sp>
      <p:sp>
        <p:nvSpPr>
          <p:cNvPr id="6" name="Plassholder for lysbildenummer 5"/>
          <p:cNvSpPr>
            <a:spLocks noGrp="1"/>
          </p:cNvSpPr>
          <p:nvPr>
            <p:ph type="sldNum" sz="quarter" idx="12"/>
          </p:nvPr>
        </p:nvSpPr>
        <p:spPr/>
        <p:txBody>
          <a:bodyPr/>
          <a:lstStyle/>
          <a:p>
            <a:fld id="{8ACEFDFC-287E-0A4D-81A7-6CC8C070690D}" type="slidenum">
              <a:rPr lang="nb-NO" smtClean="0"/>
              <a:t>7</a:t>
            </a:fld>
            <a:endParaRPr lang="nb-NO"/>
          </a:p>
        </p:txBody>
      </p:sp>
      <p:pic>
        <p:nvPicPr>
          <p:cNvPr id="10" name="Bilde 9"/>
          <p:cNvPicPr>
            <a:picLocks noChangeAspect="1"/>
          </p:cNvPicPr>
          <p:nvPr/>
        </p:nvPicPr>
        <p:blipFill rotWithShape="1">
          <a:blip r:embed="rId2"/>
          <a:srcRect l="5412"/>
          <a:stretch/>
        </p:blipFill>
        <p:spPr>
          <a:xfrm>
            <a:off x="205117" y="2075132"/>
            <a:ext cx="3541587" cy="2820652"/>
          </a:xfrm>
          <a:prstGeom prst="rect">
            <a:avLst/>
          </a:prstGeom>
        </p:spPr>
      </p:pic>
      <p:sp>
        <p:nvSpPr>
          <p:cNvPr id="7" name="Flowchart: Connector 6">
            <a:extLst>
              <a:ext uri="{FF2B5EF4-FFF2-40B4-BE49-F238E27FC236}">
                <a16:creationId xmlns:a16="http://schemas.microsoft.com/office/drawing/2014/main" id="{3382F616-5049-4A5D-8E65-8CEC3B1E4718}"/>
              </a:ext>
            </a:extLst>
          </p:cNvPr>
          <p:cNvSpPr/>
          <p:nvPr/>
        </p:nvSpPr>
        <p:spPr>
          <a:xfrm>
            <a:off x="10234353" y="781694"/>
            <a:ext cx="1304758" cy="1182268"/>
          </a:xfrm>
          <a:prstGeom prst="flowChartConnector">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2768934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C807E-E1D7-ACDF-5F9B-EC46F90B76D5}"/>
              </a:ext>
            </a:extLst>
          </p:cNvPr>
          <p:cNvSpPr>
            <a:spLocks noGrp="1"/>
          </p:cNvSpPr>
          <p:nvPr>
            <p:ph type="title"/>
          </p:nvPr>
        </p:nvSpPr>
        <p:spPr/>
        <p:txBody>
          <a:bodyPr/>
          <a:lstStyle/>
          <a:p>
            <a:r>
              <a:rPr lang="en-US" err="1"/>
              <a:t>Obligatoriske</a:t>
            </a:r>
            <a:r>
              <a:rPr lang="en-US"/>
              <a:t> </a:t>
            </a:r>
            <a:r>
              <a:rPr lang="en-US" err="1"/>
              <a:t>kartlegginger</a:t>
            </a:r>
          </a:p>
        </p:txBody>
      </p:sp>
      <p:sp>
        <p:nvSpPr>
          <p:cNvPr id="3" name="Content Placeholder 2">
            <a:extLst>
              <a:ext uri="{FF2B5EF4-FFF2-40B4-BE49-F238E27FC236}">
                <a16:creationId xmlns:a16="http://schemas.microsoft.com/office/drawing/2014/main" id="{1A23BE2D-3C1E-9139-AB24-9D728F35A77D}"/>
              </a:ext>
            </a:extLst>
          </p:cNvPr>
          <p:cNvSpPr>
            <a:spLocks noGrp="1"/>
          </p:cNvSpPr>
          <p:nvPr>
            <p:ph sz="half" idx="1"/>
          </p:nvPr>
        </p:nvSpPr>
        <p:spPr/>
        <p:txBody>
          <a:bodyPr vert="horz" lIns="91440" tIns="45720" rIns="91440" bIns="45720" rtlCol="0" anchor="t">
            <a:normAutofit/>
          </a:bodyPr>
          <a:lstStyle/>
          <a:p>
            <a:r>
              <a:rPr lang="nb-NO" sz="2200" b="1"/>
              <a:t>Kartleggingsprøver: </a:t>
            </a:r>
            <a:r>
              <a:rPr lang="nb-NO" sz="1700" b="1"/>
              <a:t>1. og 3. trinn: lesing og regning</a:t>
            </a:r>
            <a:endParaRPr lang="en-US" sz="1700"/>
          </a:p>
          <a:p>
            <a:r>
              <a:rPr lang="nb-NO" sz="2200" b="1"/>
              <a:t>Overgangsprøver: </a:t>
            </a:r>
            <a:r>
              <a:rPr lang="nb-NO" sz="1700" b="1"/>
              <a:t>4. og 7. trinn lesing og regning</a:t>
            </a:r>
            <a:endParaRPr lang="en-US" sz="1700"/>
          </a:p>
          <a:p>
            <a:r>
              <a:rPr lang="nb-NO" sz="2200" b="1"/>
              <a:t>Nasjonale prøver: </a:t>
            </a:r>
            <a:r>
              <a:rPr lang="nb-NO" sz="1700" b="1"/>
              <a:t>5. 8. og 9. trinn: lesing, regning og engelsk</a:t>
            </a:r>
            <a:endParaRPr lang="en-US"/>
          </a:p>
          <a:p>
            <a:r>
              <a:rPr lang="nb-NO" sz="1700" b="1"/>
              <a:t>Kartlegging i digitale ferdigheter og naturfag på 4. trinn</a:t>
            </a:r>
          </a:p>
        </p:txBody>
      </p:sp>
      <p:sp>
        <p:nvSpPr>
          <p:cNvPr id="4" name="Content Placeholder 3">
            <a:extLst>
              <a:ext uri="{FF2B5EF4-FFF2-40B4-BE49-F238E27FC236}">
                <a16:creationId xmlns:a16="http://schemas.microsoft.com/office/drawing/2014/main" id="{07BF895B-9920-F997-F276-24ED81078E54}"/>
              </a:ext>
            </a:extLst>
          </p:cNvPr>
          <p:cNvSpPr>
            <a:spLocks noGrp="1"/>
          </p:cNvSpPr>
          <p:nvPr>
            <p:ph sz="half" idx="2"/>
          </p:nvPr>
        </p:nvSpPr>
        <p:spPr/>
        <p:txBody>
          <a:bodyPr/>
          <a:lstStyle/>
          <a:p>
            <a:endParaRPr lang="en-US"/>
          </a:p>
        </p:txBody>
      </p:sp>
    </p:spTree>
    <p:extLst>
      <p:ext uri="{BB962C8B-B14F-4D97-AF65-F5344CB8AC3E}">
        <p14:creationId xmlns:p14="http://schemas.microsoft.com/office/powerpoint/2010/main" val="2937933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0C3EC-5DB4-ECBB-2387-221FB6956F6A}"/>
              </a:ext>
            </a:extLst>
          </p:cNvPr>
          <p:cNvSpPr>
            <a:spLocks noGrp="1"/>
          </p:cNvSpPr>
          <p:nvPr>
            <p:ph type="title"/>
          </p:nvPr>
        </p:nvSpPr>
        <p:spPr/>
        <p:txBody>
          <a:bodyPr/>
          <a:lstStyle/>
          <a:p>
            <a:r>
              <a:rPr lang="en-US" err="1"/>
              <a:t>GRunnleggende</a:t>
            </a:r>
            <a:r>
              <a:rPr lang="en-US"/>
              <a:t> </a:t>
            </a:r>
            <a:r>
              <a:rPr lang="en-US" err="1"/>
              <a:t>ferdigheter</a:t>
            </a:r>
            <a:endParaRPr lang="en-US"/>
          </a:p>
        </p:txBody>
      </p:sp>
      <p:sp>
        <p:nvSpPr>
          <p:cNvPr id="3" name="Content Placeholder 2">
            <a:extLst>
              <a:ext uri="{FF2B5EF4-FFF2-40B4-BE49-F238E27FC236}">
                <a16:creationId xmlns:a16="http://schemas.microsoft.com/office/drawing/2014/main" id="{9BC00D0F-A553-F796-D2D0-E09EC63EB8EB}"/>
              </a:ext>
            </a:extLst>
          </p:cNvPr>
          <p:cNvSpPr>
            <a:spLocks noGrp="1"/>
          </p:cNvSpPr>
          <p:nvPr>
            <p:ph sz="half" idx="1"/>
          </p:nvPr>
        </p:nvSpPr>
        <p:spPr/>
        <p:txBody>
          <a:bodyPr vert="horz" lIns="91440" tIns="45720" rIns="91440" bIns="45720" rtlCol="0" anchor="t">
            <a:normAutofit/>
          </a:bodyPr>
          <a:lstStyle/>
          <a:p>
            <a:r>
              <a:rPr lang="en-US" err="1"/>
              <a:t>Regning</a:t>
            </a:r>
          </a:p>
          <a:p>
            <a:r>
              <a:rPr lang="en-US" err="1"/>
              <a:t>Lesing</a:t>
            </a:r>
          </a:p>
          <a:p>
            <a:r>
              <a:rPr lang="en-US" err="1"/>
              <a:t>Skriving</a:t>
            </a:r>
          </a:p>
          <a:p>
            <a:r>
              <a:rPr lang="en-US"/>
              <a:t>Muntlig </a:t>
            </a:r>
            <a:r>
              <a:rPr lang="en-US" err="1"/>
              <a:t>aktivitet</a:t>
            </a:r>
          </a:p>
          <a:p>
            <a:r>
              <a:rPr lang="en-US" err="1"/>
              <a:t>Digitale</a:t>
            </a:r>
            <a:r>
              <a:rPr lang="en-US"/>
              <a:t> </a:t>
            </a:r>
            <a:r>
              <a:rPr lang="en-US" err="1"/>
              <a:t>ferdigheter</a:t>
            </a:r>
          </a:p>
        </p:txBody>
      </p:sp>
      <p:sp>
        <p:nvSpPr>
          <p:cNvPr id="4" name="Content Placeholder 3">
            <a:extLst>
              <a:ext uri="{FF2B5EF4-FFF2-40B4-BE49-F238E27FC236}">
                <a16:creationId xmlns:a16="http://schemas.microsoft.com/office/drawing/2014/main" id="{40D4954A-FAC2-4394-58BD-9FCD124F26D6}"/>
              </a:ext>
            </a:extLst>
          </p:cNvPr>
          <p:cNvSpPr>
            <a:spLocks noGrp="1"/>
          </p:cNvSpPr>
          <p:nvPr>
            <p:ph sz="half" idx="2"/>
          </p:nvPr>
        </p:nvSpPr>
        <p:spPr/>
        <p:txBody>
          <a:bodyPr vert="horz" lIns="91440" tIns="45720" rIns="91440" bIns="45720" rtlCol="0" anchor="t">
            <a:normAutofit/>
          </a:bodyPr>
          <a:lstStyle/>
          <a:p>
            <a:r>
              <a:rPr lang="en-US" b="1" err="1"/>
              <a:t>Hva</a:t>
            </a:r>
            <a:r>
              <a:rPr lang="en-US" b="1"/>
              <a:t> er </a:t>
            </a:r>
            <a:r>
              <a:rPr lang="en-US" b="1" err="1"/>
              <a:t>utfordrende</a:t>
            </a:r>
            <a:r>
              <a:rPr lang="en-US" b="1"/>
              <a:t> for </a:t>
            </a:r>
            <a:r>
              <a:rPr lang="en-US" b="1" err="1"/>
              <a:t>elevene</a:t>
            </a:r>
            <a:r>
              <a:rPr lang="en-US" b="1"/>
              <a:t> </a:t>
            </a:r>
            <a:r>
              <a:rPr lang="en-US" b="1" err="1"/>
              <a:t>våre</a:t>
            </a:r>
            <a:r>
              <a:rPr lang="en-US" b="1"/>
              <a:t>?</a:t>
            </a:r>
          </a:p>
          <a:p>
            <a:pPr marL="0" indent="0">
              <a:buNone/>
            </a:pPr>
            <a:r>
              <a:rPr lang="en-US" sz="1600" i="1"/>
              <a:t>"Det er </a:t>
            </a:r>
            <a:r>
              <a:rPr lang="en-US" sz="1600" i="1" err="1"/>
              <a:t>slitsomt</a:t>
            </a:r>
            <a:r>
              <a:rPr lang="en-US" sz="1600" i="1"/>
              <a:t> å </a:t>
            </a:r>
            <a:r>
              <a:rPr lang="en-US" sz="1600" i="1" err="1"/>
              <a:t>lære</a:t>
            </a:r>
            <a:r>
              <a:rPr lang="en-US" sz="1600" i="1"/>
              <a:t> seg </a:t>
            </a:r>
            <a:r>
              <a:rPr lang="en-US" sz="1600" i="1" err="1"/>
              <a:t>noe</a:t>
            </a:r>
            <a:r>
              <a:rPr lang="en-US" sz="1600" i="1"/>
              <a:t> </a:t>
            </a:r>
            <a:r>
              <a:rPr lang="en-US" sz="1600" i="1" err="1"/>
              <a:t>nytt</a:t>
            </a:r>
            <a:r>
              <a:rPr lang="en-US" sz="1600" i="1"/>
              <a:t>".</a:t>
            </a:r>
          </a:p>
          <a:p>
            <a:r>
              <a:rPr lang="en-US" sz="1600" b="1" err="1"/>
              <a:t>Utholdenhet</a:t>
            </a:r>
            <a:r>
              <a:rPr lang="en-US" sz="1600" b="1"/>
              <a:t>:</a:t>
            </a:r>
            <a:r>
              <a:rPr lang="en-US" sz="1600"/>
              <a:t> </a:t>
            </a:r>
            <a:r>
              <a:rPr lang="en-US" sz="1600" err="1"/>
              <a:t>Stå</a:t>
            </a:r>
            <a:r>
              <a:rPr lang="en-US" sz="1600"/>
              <a:t> </a:t>
            </a:r>
            <a:r>
              <a:rPr lang="en-US" sz="1600" err="1"/>
              <a:t>i</a:t>
            </a:r>
            <a:r>
              <a:rPr lang="en-US" sz="1600"/>
              <a:t> </a:t>
            </a:r>
            <a:r>
              <a:rPr lang="en-US" sz="1600" err="1"/>
              <a:t>situasjonen</a:t>
            </a:r>
            <a:r>
              <a:rPr lang="en-US" sz="1600"/>
              <a:t> </a:t>
            </a:r>
            <a:r>
              <a:rPr lang="en-US" sz="1600" err="1"/>
              <a:t>selv</a:t>
            </a:r>
            <a:r>
              <a:rPr lang="en-US" sz="1600"/>
              <a:t> om det </a:t>
            </a:r>
            <a:r>
              <a:rPr lang="en-US" sz="1600" err="1"/>
              <a:t>blir</a:t>
            </a:r>
            <a:r>
              <a:rPr lang="en-US" sz="1600"/>
              <a:t> </a:t>
            </a:r>
            <a:r>
              <a:rPr lang="en-US" sz="1600" err="1"/>
              <a:t>krevende</a:t>
            </a:r>
            <a:r>
              <a:rPr lang="en-US" sz="1600"/>
              <a:t>, </a:t>
            </a:r>
            <a:r>
              <a:rPr lang="en-US" sz="1600" err="1"/>
              <a:t>eller</a:t>
            </a:r>
            <a:r>
              <a:rPr lang="en-US" sz="1600"/>
              <a:t> tar </a:t>
            </a:r>
            <a:r>
              <a:rPr lang="en-US" sz="1600" err="1"/>
              <a:t>tid</a:t>
            </a:r>
            <a:r>
              <a:rPr lang="en-US" sz="1600"/>
              <a:t>. </a:t>
            </a:r>
          </a:p>
          <a:p>
            <a:r>
              <a:rPr lang="en-US" sz="1600" b="1" err="1"/>
              <a:t>Konsentrasjon</a:t>
            </a:r>
            <a:r>
              <a:rPr lang="en-US" sz="1600" b="1"/>
              <a:t>:</a:t>
            </a:r>
            <a:r>
              <a:rPr lang="en-US" sz="1600"/>
              <a:t> ta </a:t>
            </a:r>
            <a:r>
              <a:rPr lang="nb-NO" sz="1600" noProof="0"/>
              <a:t>i</a:t>
            </a:r>
            <a:r>
              <a:rPr lang="en-US" sz="1600"/>
              <a:t> mot </a:t>
            </a:r>
            <a:r>
              <a:rPr lang="en-US" sz="1600" err="1"/>
              <a:t>beskjeder</a:t>
            </a:r>
            <a:r>
              <a:rPr lang="en-US" sz="1600"/>
              <a:t>, og </a:t>
            </a:r>
            <a:r>
              <a:rPr lang="en-US" sz="1600" err="1"/>
              <a:t>klare</a:t>
            </a:r>
            <a:r>
              <a:rPr lang="en-US" sz="1600"/>
              <a:t> å </a:t>
            </a:r>
            <a:r>
              <a:rPr lang="en-US" sz="1600" err="1"/>
              <a:t>forholde</a:t>
            </a:r>
            <a:r>
              <a:rPr lang="en-US" sz="1600"/>
              <a:t> seg </a:t>
            </a:r>
            <a:r>
              <a:rPr lang="en-US" sz="1600" err="1"/>
              <a:t>til</a:t>
            </a:r>
            <a:r>
              <a:rPr lang="en-US" sz="1600"/>
              <a:t> </a:t>
            </a:r>
            <a:r>
              <a:rPr lang="en-US" sz="1600" err="1"/>
              <a:t>oppgaven</a:t>
            </a:r>
            <a:r>
              <a:rPr lang="en-US" sz="1600"/>
              <a:t> man </a:t>
            </a:r>
            <a:r>
              <a:rPr lang="en-US" sz="1600" err="1"/>
              <a:t>skal</a:t>
            </a:r>
            <a:r>
              <a:rPr lang="en-US" sz="1600"/>
              <a:t> </a:t>
            </a:r>
            <a:r>
              <a:rPr lang="en-US" sz="1600" err="1"/>
              <a:t>gjøre</a:t>
            </a:r>
            <a:r>
              <a:rPr lang="en-US" sz="1600"/>
              <a:t>, </a:t>
            </a:r>
          </a:p>
          <a:p>
            <a:r>
              <a:rPr lang="en-US" sz="1600" b="1" err="1"/>
              <a:t>Selvstendighet</a:t>
            </a:r>
            <a:r>
              <a:rPr lang="en-US" sz="1600" b="1"/>
              <a:t>: </a:t>
            </a:r>
            <a:r>
              <a:rPr lang="en-US" sz="1600" err="1"/>
              <a:t>Gjøre</a:t>
            </a:r>
            <a:r>
              <a:rPr lang="en-US" sz="1600"/>
              <a:t> ting </a:t>
            </a:r>
            <a:r>
              <a:rPr lang="en-US" sz="1600" err="1"/>
              <a:t>selv</a:t>
            </a:r>
            <a:r>
              <a:rPr lang="en-US" sz="1600"/>
              <a:t>.</a:t>
            </a:r>
            <a:r>
              <a:rPr lang="en-US" sz="1600" b="1"/>
              <a:t> </a:t>
            </a:r>
            <a:r>
              <a:rPr lang="en-US" sz="1600" err="1"/>
              <a:t>Komme</a:t>
            </a:r>
            <a:r>
              <a:rPr lang="en-US" sz="1600"/>
              <a:t> </a:t>
            </a:r>
            <a:r>
              <a:rPr lang="en-US" sz="1600" err="1"/>
              <a:t>i</a:t>
            </a:r>
            <a:r>
              <a:rPr lang="en-US" sz="1600"/>
              <a:t> gang med </a:t>
            </a:r>
            <a:r>
              <a:rPr lang="en-US" sz="1600" err="1"/>
              <a:t>oppgaver</a:t>
            </a:r>
            <a:r>
              <a:rPr lang="en-US" sz="1600"/>
              <a:t>/ </a:t>
            </a:r>
            <a:r>
              <a:rPr lang="en-US" sz="1600" err="1"/>
              <a:t>gjøremål</a:t>
            </a:r>
            <a:r>
              <a:rPr lang="en-US" sz="1600"/>
              <a:t>, se </a:t>
            </a:r>
            <a:r>
              <a:rPr lang="en-US" sz="1600" err="1"/>
              <a:t>sammenhenger</a:t>
            </a:r>
            <a:r>
              <a:rPr lang="en-US" sz="1600"/>
              <a:t> </a:t>
            </a:r>
            <a:r>
              <a:rPr lang="en-US" sz="1600" err="1"/>
              <a:t>ved</a:t>
            </a:r>
            <a:r>
              <a:rPr lang="en-US" sz="1600"/>
              <a:t> å </a:t>
            </a:r>
            <a:r>
              <a:rPr lang="en-US" sz="1600" err="1"/>
              <a:t>tenke</a:t>
            </a:r>
            <a:r>
              <a:rPr lang="en-US" sz="1600"/>
              <a:t> </a:t>
            </a:r>
            <a:r>
              <a:rPr lang="en-US" sz="1600" err="1"/>
              <a:t>selv</a:t>
            </a:r>
            <a:r>
              <a:rPr lang="en-US" sz="1600"/>
              <a:t>, og </a:t>
            </a:r>
            <a:r>
              <a:rPr lang="en-US" sz="1600" err="1"/>
              <a:t>utføre</a:t>
            </a:r>
            <a:r>
              <a:rPr lang="en-US" sz="1600"/>
              <a:t> </a:t>
            </a:r>
            <a:r>
              <a:rPr lang="en-US" sz="1600" err="1"/>
              <a:t>arbeidet</a:t>
            </a:r>
            <a:r>
              <a:rPr lang="en-US" sz="1600"/>
              <a:t> </a:t>
            </a:r>
            <a:r>
              <a:rPr lang="en-US" sz="1600" err="1"/>
              <a:t>selv</a:t>
            </a:r>
            <a:r>
              <a:rPr lang="en-US" sz="1600"/>
              <a:t>. </a:t>
            </a:r>
          </a:p>
          <a:p>
            <a:endParaRPr lang="en-US" sz="1600" b="1"/>
          </a:p>
          <a:p>
            <a:endParaRPr lang="en-US" sz="1600"/>
          </a:p>
          <a:p>
            <a:endParaRPr lang="en-US"/>
          </a:p>
          <a:p>
            <a:endParaRPr lang="en-US"/>
          </a:p>
        </p:txBody>
      </p:sp>
    </p:spTree>
    <p:extLst>
      <p:ext uri="{BB962C8B-B14F-4D97-AF65-F5344CB8AC3E}">
        <p14:creationId xmlns:p14="http://schemas.microsoft.com/office/powerpoint/2010/main" val="5487224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EB6ECC43-D65E-4A7B-A76B-D278A218416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V="1">
            <a:off x="11626076" y="3551521"/>
            <a:ext cx="567782" cy="3306479"/>
            <a:chOff x="11619770" y="-2005"/>
            <a:chExt cx="567782" cy="3306479"/>
          </a:xfrm>
        </p:grpSpPr>
        <p:sp>
          <p:nvSpPr>
            <p:cNvPr id="21" name="Freeform: Shape 20">
              <a:extLst>
                <a:ext uri="{FF2B5EF4-FFF2-40B4-BE49-F238E27FC236}">
                  <a16:creationId xmlns:a16="http://schemas.microsoft.com/office/drawing/2014/main" id="{7EE443C5-5AB9-407B-A8C3-011BB14FEF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Rectangle 21">
              <a:extLst>
                <a:ext uri="{FF2B5EF4-FFF2-40B4-BE49-F238E27FC236}">
                  <a16:creationId xmlns:a16="http://schemas.microsoft.com/office/drawing/2014/main" id="{4538C9FA-DA5E-4785-8F4A-CA481A3A65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useBgFill="1">
        <p:nvSpPr>
          <p:cNvPr id="24" name="Rectangle 23">
            <a:extLst>
              <a:ext uri="{FF2B5EF4-FFF2-40B4-BE49-F238E27FC236}">
                <a16:creationId xmlns:a16="http://schemas.microsoft.com/office/drawing/2014/main" id="{FF28492A-DDDF-4C12-AE60-3EA02D8D20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E063DF58-06E6-4ED6-947D-1490C2F71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404030" y="-5378272"/>
            <a:ext cx="1409700" cy="12192003"/>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tel 1">
            <a:extLst>
              <a:ext uri="{FF2B5EF4-FFF2-40B4-BE49-F238E27FC236}">
                <a16:creationId xmlns:a16="http://schemas.microsoft.com/office/drawing/2014/main" id="{27036561-C361-D128-356B-AD051E95905B}"/>
              </a:ext>
            </a:extLst>
          </p:cNvPr>
          <p:cNvSpPr>
            <a:spLocks noGrp="1"/>
          </p:cNvSpPr>
          <p:nvPr>
            <p:ph type="title"/>
          </p:nvPr>
        </p:nvSpPr>
        <p:spPr>
          <a:xfrm>
            <a:off x="965750" y="517186"/>
            <a:ext cx="10282725" cy="1281181"/>
          </a:xfrm>
          <a:solidFill>
            <a:schemeClr val="accent1">
              <a:lumMod val="20000"/>
              <a:lumOff val="80000"/>
            </a:schemeClr>
          </a:solidFill>
          <a:effectLst>
            <a:outerShdw dist="190500" dir="2700000" algn="tr" rotWithShape="0">
              <a:schemeClr val="tx1"/>
            </a:outerShdw>
          </a:effectLst>
        </p:spPr>
        <p:txBody>
          <a:bodyPr vert="horz" lIns="91440" tIns="45720" rIns="91440" bIns="45720" rtlCol="0" anchor="ctr">
            <a:normAutofit/>
          </a:bodyPr>
          <a:lstStyle/>
          <a:p>
            <a:r>
              <a:rPr lang="en-US">
                <a:solidFill>
                  <a:srgbClr val="000000"/>
                </a:solidFill>
              </a:rPr>
              <a:t>Lesing er et av våre viktigste satsningsområder. </a:t>
            </a:r>
          </a:p>
        </p:txBody>
      </p:sp>
      <p:graphicFrame>
        <p:nvGraphicFramePr>
          <p:cNvPr id="5" name="Plassholder for innhold 2">
            <a:extLst>
              <a:ext uri="{FF2B5EF4-FFF2-40B4-BE49-F238E27FC236}">
                <a16:creationId xmlns:a16="http://schemas.microsoft.com/office/drawing/2014/main" id="{F36B529A-0488-825F-AF47-7EC870DCA4B0}"/>
              </a:ext>
            </a:extLst>
          </p:cNvPr>
          <p:cNvGraphicFramePr>
            <a:graphicFrameLocks noGrp="1"/>
          </p:cNvGraphicFramePr>
          <p:nvPr>
            <p:ph idx="1"/>
            <p:extLst>
              <p:ext uri="{D42A27DB-BD31-4B8C-83A1-F6EECF244321}">
                <p14:modId xmlns:p14="http://schemas.microsoft.com/office/powerpoint/2010/main" val="1242518898"/>
              </p:ext>
            </p:extLst>
          </p:nvPr>
        </p:nvGraphicFramePr>
        <p:xfrm>
          <a:off x="808038" y="2369713"/>
          <a:ext cx="10598150" cy="39711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500782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6" name="Rectangle 105">
            <a:extLst>
              <a:ext uri="{FF2B5EF4-FFF2-40B4-BE49-F238E27FC236}">
                <a16:creationId xmlns:a16="http://schemas.microsoft.com/office/drawing/2014/main" id="{ECC11440-8FCC-46C6-A3E0-D0649600F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4" name="TextBox 59">
            <a:extLst>
              <a:ext uri="{FF2B5EF4-FFF2-40B4-BE49-F238E27FC236}">
                <a16:creationId xmlns:a16="http://schemas.microsoft.com/office/drawing/2014/main" id="{F884D3B0-F5CC-0070-4224-33805142D49F}"/>
              </a:ext>
            </a:extLst>
          </p:cNvPr>
          <p:cNvGraphicFramePr/>
          <p:nvPr>
            <p:extLst>
              <p:ext uri="{D42A27DB-BD31-4B8C-83A1-F6EECF244321}">
                <p14:modId xmlns:p14="http://schemas.microsoft.com/office/powerpoint/2010/main" val="1738835170"/>
              </p:ext>
            </p:extLst>
          </p:nvPr>
        </p:nvGraphicFramePr>
        <p:xfrm>
          <a:off x="347472" y="100584"/>
          <a:ext cx="11173967" cy="79004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863953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12ED42D-861F-0100-DFAB-ADFB36D7FEA1}"/>
            </a:ext>
          </a:extLst>
        </p:cNvPr>
        <p:cNvGrpSpPr/>
        <p:nvPr/>
      </p:nvGrpSpPr>
      <p:grpSpPr>
        <a:xfrm>
          <a:off x="0" y="0"/>
          <a:ext cx="0" cy="0"/>
          <a:chOff x="0" y="0"/>
          <a:chExt cx="0" cy="0"/>
        </a:xfrm>
      </p:grpSpPr>
      <p:sp useBgFill="1">
        <p:nvSpPr>
          <p:cNvPr id="106" name="Rectangle 105">
            <a:extLst>
              <a:ext uri="{FF2B5EF4-FFF2-40B4-BE49-F238E27FC236}">
                <a16:creationId xmlns:a16="http://schemas.microsoft.com/office/drawing/2014/main" id="{B6CF455A-1B24-7451-C5B5-47845EE77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4" name="TextBox 59">
            <a:extLst>
              <a:ext uri="{FF2B5EF4-FFF2-40B4-BE49-F238E27FC236}">
                <a16:creationId xmlns:a16="http://schemas.microsoft.com/office/drawing/2014/main" id="{9819C675-41BA-A32E-53EE-2A678AC6E3BD}"/>
              </a:ext>
            </a:extLst>
          </p:cNvPr>
          <p:cNvGraphicFramePr/>
          <p:nvPr>
            <p:extLst>
              <p:ext uri="{D42A27DB-BD31-4B8C-83A1-F6EECF244321}">
                <p14:modId xmlns:p14="http://schemas.microsoft.com/office/powerpoint/2010/main" val="229224032"/>
              </p:ext>
            </p:extLst>
          </p:nvPr>
        </p:nvGraphicFramePr>
        <p:xfrm>
          <a:off x="420623" y="539497"/>
          <a:ext cx="10753345" cy="59344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008254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118CBD-3FCE-B421-742A-D4041D8EFA1E}"/>
            </a:ext>
          </a:extLst>
        </p:cNvPr>
        <p:cNvGrpSpPr/>
        <p:nvPr/>
      </p:nvGrpSpPr>
      <p:grpSpPr>
        <a:xfrm>
          <a:off x="0" y="0"/>
          <a:ext cx="0" cy="0"/>
          <a:chOff x="0" y="0"/>
          <a:chExt cx="0" cy="0"/>
        </a:xfrm>
      </p:grpSpPr>
      <p:sp>
        <p:nvSpPr>
          <p:cNvPr id="7" name="Rektangel 6">
            <a:extLst>
              <a:ext uri="{FF2B5EF4-FFF2-40B4-BE49-F238E27FC236}">
                <a16:creationId xmlns:a16="http://schemas.microsoft.com/office/drawing/2014/main" id="{EF01E456-0B85-073B-8899-F575F4E7A35C}"/>
              </a:ext>
            </a:extLst>
          </p:cNvPr>
          <p:cNvSpPr/>
          <p:nvPr/>
        </p:nvSpPr>
        <p:spPr>
          <a:xfrm>
            <a:off x="6095999" y="0"/>
            <a:ext cx="6096001"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nb-NO">
              <a:solidFill>
                <a:srgbClr val="E5197A"/>
              </a:solidFill>
            </a:endParaRPr>
          </a:p>
        </p:txBody>
      </p:sp>
      <p:sp>
        <p:nvSpPr>
          <p:cNvPr id="2" name="Tittel 1">
            <a:extLst>
              <a:ext uri="{FF2B5EF4-FFF2-40B4-BE49-F238E27FC236}">
                <a16:creationId xmlns:a16="http://schemas.microsoft.com/office/drawing/2014/main" id="{4A5A6747-D1A8-0E53-98D7-222FA54DFB26}"/>
              </a:ext>
            </a:extLst>
          </p:cNvPr>
          <p:cNvSpPr>
            <a:spLocks noGrp="1"/>
          </p:cNvSpPr>
          <p:nvPr>
            <p:ph type="title"/>
          </p:nvPr>
        </p:nvSpPr>
        <p:spPr>
          <a:xfrm>
            <a:off x="695324" y="1648915"/>
            <a:ext cx="5400675" cy="3270108"/>
          </a:xfrm>
        </p:spPr>
        <p:txBody>
          <a:bodyPr>
            <a:normAutofit/>
          </a:bodyPr>
          <a:lstStyle/>
          <a:p>
            <a:r>
              <a:rPr lang="nb-NO" sz="4400"/>
              <a:t>Å lese LITT </a:t>
            </a:r>
            <a:br>
              <a:rPr lang="nb-NO" sz="4400"/>
            </a:br>
            <a:r>
              <a:rPr lang="nb-NO" sz="4400"/>
              <a:t>gir stor </a:t>
            </a:r>
            <a:br>
              <a:rPr lang="nb-NO" sz="4400"/>
            </a:br>
            <a:r>
              <a:rPr lang="nb-NO" sz="4400"/>
              <a:t>positiv effekt</a:t>
            </a:r>
          </a:p>
        </p:txBody>
      </p:sp>
      <p:sp>
        <p:nvSpPr>
          <p:cNvPr id="4" name="Plassholder for innhold 3">
            <a:extLst>
              <a:ext uri="{FF2B5EF4-FFF2-40B4-BE49-F238E27FC236}">
                <a16:creationId xmlns:a16="http://schemas.microsoft.com/office/drawing/2014/main" id="{2DAF1DC0-4DB2-D406-4554-540B192CD3BD}"/>
              </a:ext>
            </a:extLst>
          </p:cNvPr>
          <p:cNvSpPr>
            <a:spLocks noGrp="1"/>
          </p:cNvSpPr>
          <p:nvPr>
            <p:ph sz="half" idx="2"/>
          </p:nvPr>
        </p:nvSpPr>
        <p:spPr>
          <a:xfrm>
            <a:off x="6553199" y="1398587"/>
            <a:ext cx="5181600" cy="4060826"/>
          </a:xfrm>
        </p:spPr>
        <p:txBody>
          <a:bodyPr/>
          <a:lstStyle/>
          <a:p>
            <a:pPr marL="0" indent="0">
              <a:buNone/>
            </a:pPr>
            <a:r>
              <a:rPr lang="nb-NO" sz="2800"/>
              <a:t>En 7-åring har 5000 ord</a:t>
            </a:r>
            <a:br>
              <a:rPr lang="nb-NO" sz="2800"/>
            </a:br>
            <a:endParaRPr lang="nb-NO" sz="1100"/>
          </a:p>
          <a:p>
            <a:pPr marL="0" indent="0">
              <a:buNone/>
            </a:pPr>
            <a:r>
              <a:rPr lang="nb-NO" sz="2800"/>
              <a:t>En 17-åring som </a:t>
            </a:r>
            <a:r>
              <a:rPr lang="nb-NO" sz="2800" b="1"/>
              <a:t>ikke</a:t>
            </a:r>
            <a:r>
              <a:rPr lang="nb-NO" sz="2800"/>
              <a:t> leser har 15 000 ord</a:t>
            </a:r>
            <a:br>
              <a:rPr lang="nb-NO" sz="2800"/>
            </a:br>
            <a:endParaRPr lang="nb-NO" sz="1100"/>
          </a:p>
          <a:p>
            <a:pPr marL="0" indent="0">
              <a:buNone/>
            </a:pPr>
            <a:r>
              <a:rPr lang="nb-NO" sz="2800"/>
              <a:t>En 17-åring som leser har </a:t>
            </a:r>
            <a:br>
              <a:rPr lang="nb-NO" sz="2800"/>
            </a:br>
            <a:r>
              <a:rPr lang="nb-NO" sz="2800"/>
              <a:t>50–70 000 ord</a:t>
            </a:r>
          </a:p>
          <a:p>
            <a:pPr marL="215900" indent="-215900"/>
            <a:endParaRPr lang="nb-NO" sz="2800"/>
          </a:p>
        </p:txBody>
      </p:sp>
      <p:sp>
        <p:nvSpPr>
          <p:cNvPr id="5" name="Plassholder for dato 4">
            <a:extLst>
              <a:ext uri="{FF2B5EF4-FFF2-40B4-BE49-F238E27FC236}">
                <a16:creationId xmlns:a16="http://schemas.microsoft.com/office/drawing/2014/main" id="{1E7BF150-EF98-808E-D54C-6FE223F1075A}"/>
              </a:ext>
            </a:extLst>
          </p:cNvPr>
          <p:cNvSpPr>
            <a:spLocks noGrp="1"/>
          </p:cNvSpPr>
          <p:nvPr>
            <p:ph type="dt" sz="half" idx="10"/>
          </p:nvPr>
        </p:nvSpPr>
        <p:spPr/>
        <p:txBody>
          <a:bodyPr/>
          <a:lstStyle/>
          <a:p>
            <a:fld id="{81931E7B-50BA-9449-91F9-9A9201D90364}" type="datetime1">
              <a:rPr lang="nb-NO" smtClean="0"/>
              <a:t>25.09.2026</a:t>
            </a:fld>
            <a:endParaRPr lang="nb-NO"/>
          </a:p>
        </p:txBody>
      </p:sp>
      <p:sp>
        <p:nvSpPr>
          <p:cNvPr id="6" name="Plassholder for lysbildenummer 5">
            <a:extLst>
              <a:ext uri="{FF2B5EF4-FFF2-40B4-BE49-F238E27FC236}">
                <a16:creationId xmlns:a16="http://schemas.microsoft.com/office/drawing/2014/main" id="{292E962C-2D3C-F832-31E4-69C681AEB3F1}"/>
              </a:ext>
            </a:extLst>
          </p:cNvPr>
          <p:cNvSpPr>
            <a:spLocks noGrp="1"/>
          </p:cNvSpPr>
          <p:nvPr>
            <p:ph type="sldNum" sz="quarter" idx="12"/>
          </p:nvPr>
        </p:nvSpPr>
        <p:spPr/>
        <p:txBody>
          <a:bodyPr/>
          <a:lstStyle/>
          <a:p>
            <a:fld id="{8ACEFDFC-287E-0A4D-81A7-6CC8C070690D}" type="slidenum">
              <a:rPr lang="nb-NO" smtClean="0"/>
              <a:t>13</a:t>
            </a:fld>
            <a:endParaRPr lang="nb-NO"/>
          </a:p>
        </p:txBody>
      </p:sp>
    </p:spTree>
    <p:extLst>
      <p:ext uri="{BB962C8B-B14F-4D97-AF65-F5344CB8AC3E}">
        <p14:creationId xmlns:p14="http://schemas.microsoft.com/office/powerpoint/2010/main" val="1390124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A2141-686B-FB2D-89B0-2A94818A59CE}"/>
              </a:ext>
            </a:extLst>
          </p:cNvPr>
          <p:cNvSpPr>
            <a:spLocks noGrp="1"/>
          </p:cNvSpPr>
          <p:nvPr>
            <p:ph type="title"/>
          </p:nvPr>
        </p:nvSpPr>
        <p:spPr/>
        <p:txBody>
          <a:bodyPr/>
          <a:lstStyle/>
          <a:p>
            <a:r>
              <a:rPr lang="en-US" err="1"/>
              <a:t>Hvordan</a:t>
            </a:r>
            <a:r>
              <a:rPr lang="en-US"/>
              <a:t> </a:t>
            </a:r>
            <a:r>
              <a:rPr lang="en-US" err="1"/>
              <a:t>kan</a:t>
            </a:r>
            <a:r>
              <a:rPr lang="en-US"/>
              <a:t> vi </a:t>
            </a:r>
            <a:r>
              <a:rPr lang="en-US" err="1"/>
              <a:t>hjelpe</a:t>
            </a:r>
            <a:r>
              <a:rPr lang="en-US"/>
              <a:t> </a:t>
            </a:r>
            <a:r>
              <a:rPr lang="en-US" err="1"/>
              <a:t>barna</a:t>
            </a:r>
            <a:r>
              <a:rPr lang="en-US"/>
              <a:t> </a:t>
            </a:r>
            <a:r>
              <a:rPr lang="en-US" err="1"/>
              <a:t>våre</a:t>
            </a:r>
            <a:r>
              <a:rPr lang="en-US"/>
              <a:t> I </a:t>
            </a:r>
            <a:r>
              <a:rPr lang="en-US" err="1"/>
              <a:t>hverdagen</a:t>
            </a:r>
            <a:r>
              <a:rPr lang="en-US"/>
              <a:t> ? </a:t>
            </a:r>
          </a:p>
        </p:txBody>
      </p:sp>
      <p:sp>
        <p:nvSpPr>
          <p:cNvPr id="3" name="Content Placeholder 2">
            <a:extLst>
              <a:ext uri="{FF2B5EF4-FFF2-40B4-BE49-F238E27FC236}">
                <a16:creationId xmlns:a16="http://schemas.microsoft.com/office/drawing/2014/main" id="{04E9DA37-7693-6030-57C0-1D75FF3FBBFF}"/>
              </a:ext>
            </a:extLst>
          </p:cNvPr>
          <p:cNvSpPr>
            <a:spLocks noGrp="1"/>
          </p:cNvSpPr>
          <p:nvPr>
            <p:ph sz="half" idx="1"/>
          </p:nvPr>
        </p:nvSpPr>
        <p:spPr/>
        <p:txBody>
          <a:bodyPr vert="horz" lIns="91440" tIns="45720" rIns="91440" bIns="45720" rtlCol="0" anchor="t">
            <a:normAutofit/>
          </a:bodyPr>
          <a:lstStyle/>
          <a:p>
            <a:endParaRPr lang="en-US" sz="1400">
              <a:solidFill>
                <a:srgbClr val="272525"/>
              </a:solidFill>
              <a:highlight>
                <a:srgbClr val="FFFFFF"/>
              </a:highlight>
              <a:latin typeface="Noto Sans"/>
              <a:ea typeface="Noto Sans"/>
              <a:cs typeface="Noto Sans"/>
            </a:endParaRPr>
          </a:p>
          <a:p>
            <a:r>
              <a:rPr lang="en-US" sz="1400" err="1">
                <a:solidFill>
                  <a:srgbClr val="272525"/>
                </a:solidFill>
                <a:highlight>
                  <a:srgbClr val="FFFFFF"/>
                </a:highlight>
                <a:latin typeface="Noto Sans"/>
                <a:ea typeface="Noto Sans"/>
                <a:cs typeface="Noto Sans"/>
              </a:rPr>
              <a:t>Utholdenhet</a:t>
            </a:r>
            <a:r>
              <a:rPr lang="en-US" sz="1400">
                <a:solidFill>
                  <a:srgbClr val="272525"/>
                </a:solidFill>
                <a:highlight>
                  <a:srgbClr val="FFFFFF"/>
                </a:highlight>
                <a:latin typeface="Noto Sans"/>
                <a:ea typeface="Noto Sans"/>
                <a:cs typeface="Noto Sans"/>
              </a:rPr>
              <a:t> og </a:t>
            </a:r>
            <a:r>
              <a:rPr lang="en-US" sz="1400" err="1">
                <a:solidFill>
                  <a:srgbClr val="272525"/>
                </a:solidFill>
                <a:highlight>
                  <a:srgbClr val="FFFFFF"/>
                </a:highlight>
                <a:latin typeface="Noto Sans"/>
                <a:ea typeface="Noto Sans"/>
                <a:cs typeface="Noto Sans"/>
              </a:rPr>
              <a:t>pågangsmot</a:t>
            </a:r>
            <a:r>
              <a:rPr lang="en-US" sz="1400">
                <a:solidFill>
                  <a:srgbClr val="272525"/>
                </a:solidFill>
                <a:highlight>
                  <a:srgbClr val="FFFFFF"/>
                </a:highlight>
                <a:latin typeface="Noto Sans"/>
                <a:ea typeface="Noto Sans"/>
                <a:cs typeface="Noto Sans"/>
              </a:rPr>
              <a:t> er </a:t>
            </a:r>
            <a:r>
              <a:rPr lang="en-US" sz="1400" err="1">
                <a:solidFill>
                  <a:srgbClr val="272525"/>
                </a:solidFill>
                <a:highlight>
                  <a:srgbClr val="FFFFFF"/>
                </a:highlight>
                <a:latin typeface="Noto Sans"/>
                <a:ea typeface="Noto Sans"/>
                <a:cs typeface="Noto Sans"/>
              </a:rPr>
              <a:t>avgjørende</a:t>
            </a:r>
            <a:r>
              <a:rPr lang="en-US" sz="1400">
                <a:solidFill>
                  <a:srgbClr val="272525"/>
                </a:solidFill>
                <a:highlight>
                  <a:srgbClr val="FFFFFF"/>
                </a:highlight>
                <a:latin typeface="Noto Sans"/>
                <a:ea typeface="Noto Sans"/>
                <a:cs typeface="Noto Sans"/>
              </a:rPr>
              <a:t> for å </a:t>
            </a:r>
            <a:r>
              <a:rPr lang="en-US" sz="1400" err="1">
                <a:solidFill>
                  <a:srgbClr val="272525"/>
                </a:solidFill>
                <a:highlight>
                  <a:srgbClr val="FFFFFF"/>
                </a:highlight>
                <a:latin typeface="Noto Sans"/>
                <a:ea typeface="Noto Sans"/>
                <a:cs typeface="Noto Sans"/>
              </a:rPr>
              <a:t>lykkes</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i</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livet</a:t>
            </a:r>
            <a:r>
              <a:rPr lang="en-US" sz="1400">
                <a:solidFill>
                  <a:srgbClr val="272525"/>
                </a:solidFill>
                <a:highlight>
                  <a:srgbClr val="FFFFFF"/>
                </a:highlight>
                <a:latin typeface="Noto Sans"/>
                <a:ea typeface="Noto Sans"/>
                <a:cs typeface="Noto Sans"/>
              </a:rPr>
              <a:t>. For å </a:t>
            </a:r>
            <a:r>
              <a:rPr lang="en-US" sz="1400" err="1">
                <a:solidFill>
                  <a:srgbClr val="272525"/>
                </a:solidFill>
                <a:highlight>
                  <a:srgbClr val="FFFFFF"/>
                </a:highlight>
                <a:latin typeface="Noto Sans"/>
                <a:ea typeface="Noto Sans"/>
                <a:cs typeface="Noto Sans"/>
              </a:rPr>
              <a:t>lære</a:t>
            </a:r>
            <a:r>
              <a:rPr lang="en-US" sz="1400">
                <a:solidFill>
                  <a:srgbClr val="272525"/>
                </a:solidFill>
                <a:highlight>
                  <a:srgbClr val="FFFFFF"/>
                </a:highlight>
                <a:latin typeface="Noto Sans"/>
                <a:ea typeface="Noto Sans"/>
                <a:cs typeface="Noto Sans"/>
              </a:rPr>
              <a:t> og </a:t>
            </a:r>
            <a:r>
              <a:rPr lang="en-US" sz="1400" err="1">
                <a:solidFill>
                  <a:srgbClr val="272525"/>
                </a:solidFill>
                <a:highlight>
                  <a:srgbClr val="FFFFFF"/>
                </a:highlight>
                <a:latin typeface="Noto Sans"/>
                <a:ea typeface="Noto Sans"/>
                <a:cs typeface="Noto Sans"/>
              </a:rPr>
              <a:t>få</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til</a:t>
            </a:r>
            <a:r>
              <a:rPr lang="en-US" sz="1400">
                <a:solidFill>
                  <a:srgbClr val="272525"/>
                </a:solidFill>
                <a:highlight>
                  <a:srgbClr val="FFFFFF"/>
                </a:highlight>
                <a:latin typeface="Noto Sans"/>
                <a:ea typeface="Noto Sans"/>
                <a:cs typeface="Noto Sans"/>
              </a:rPr>
              <a:t> ting, </a:t>
            </a:r>
            <a:r>
              <a:rPr lang="en-US" sz="1400" err="1">
                <a:solidFill>
                  <a:srgbClr val="272525"/>
                </a:solidFill>
                <a:highlight>
                  <a:srgbClr val="FFFFFF"/>
                </a:highlight>
                <a:latin typeface="Noto Sans"/>
                <a:ea typeface="Noto Sans"/>
                <a:cs typeface="Noto Sans"/>
              </a:rPr>
              <a:t>må</a:t>
            </a:r>
            <a:r>
              <a:rPr lang="en-US" sz="1400">
                <a:solidFill>
                  <a:srgbClr val="272525"/>
                </a:solidFill>
                <a:highlight>
                  <a:srgbClr val="FFFFFF"/>
                </a:highlight>
                <a:latin typeface="Noto Sans"/>
                <a:ea typeface="Noto Sans"/>
                <a:cs typeface="Noto Sans"/>
              </a:rPr>
              <a:t> vi </a:t>
            </a:r>
            <a:r>
              <a:rPr lang="en-US" sz="1400" err="1">
                <a:solidFill>
                  <a:srgbClr val="272525"/>
                </a:solidFill>
                <a:highlight>
                  <a:srgbClr val="FFFFFF"/>
                </a:highlight>
                <a:latin typeface="Noto Sans"/>
                <a:ea typeface="Noto Sans"/>
                <a:cs typeface="Noto Sans"/>
              </a:rPr>
              <a:t>tåle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motgang</a:t>
            </a:r>
            <a:r>
              <a:rPr lang="en-US" sz="1400">
                <a:solidFill>
                  <a:srgbClr val="272525"/>
                </a:solidFill>
                <a:highlight>
                  <a:srgbClr val="FFFFFF"/>
                </a:highlight>
                <a:latin typeface="Noto Sans"/>
                <a:ea typeface="Noto Sans"/>
                <a:cs typeface="Noto Sans"/>
              </a:rPr>
              <a:t>. Barn </a:t>
            </a:r>
            <a:r>
              <a:rPr lang="en-US" sz="1400" err="1">
                <a:solidFill>
                  <a:srgbClr val="272525"/>
                </a:solidFill>
                <a:highlight>
                  <a:srgbClr val="FFFFFF"/>
                </a:highlight>
                <a:latin typeface="Noto Sans"/>
                <a:ea typeface="Noto Sans"/>
                <a:cs typeface="Noto Sans"/>
              </a:rPr>
              <a:t>som</a:t>
            </a:r>
            <a:r>
              <a:rPr lang="en-US" sz="1400">
                <a:solidFill>
                  <a:srgbClr val="272525"/>
                </a:solidFill>
                <a:highlight>
                  <a:srgbClr val="FFFFFF"/>
                </a:highlight>
                <a:latin typeface="Noto Sans"/>
                <a:ea typeface="Noto Sans"/>
                <a:cs typeface="Noto Sans"/>
              </a:rPr>
              <a:t> er </a:t>
            </a:r>
            <a:r>
              <a:rPr lang="en-US" sz="1400" err="1">
                <a:solidFill>
                  <a:srgbClr val="272525"/>
                </a:solidFill>
                <a:highlight>
                  <a:srgbClr val="FFFFFF"/>
                </a:highlight>
                <a:latin typeface="Noto Sans"/>
                <a:ea typeface="Noto Sans"/>
                <a:cs typeface="Noto Sans"/>
              </a:rPr>
              <a:t>utholdende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lærer</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mer</a:t>
            </a:r>
            <a:r>
              <a:rPr lang="en-US" sz="1400">
                <a:solidFill>
                  <a:srgbClr val="272525"/>
                </a:solidFill>
                <a:highlight>
                  <a:srgbClr val="FFFFFF"/>
                </a:highlight>
                <a:latin typeface="Noto Sans"/>
                <a:ea typeface="Noto Sans"/>
                <a:cs typeface="Noto Sans"/>
              </a:rPr>
              <a:t> og </a:t>
            </a:r>
            <a:r>
              <a:rPr lang="en-US" sz="1400" err="1">
                <a:solidFill>
                  <a:srgbClr val="272525"/>
                </a:solidFill>
                <a:highlight>
                  <a:srgbClr val="FFFFFF"/>
                </a:highlight>
                <a:latin typeface="Noto Sans"/>
                <a:ea typeface="Noto Sans"/>
                <a:cs typeface="Noto Sans"/>
              </a:rPr>
              <a:t>har</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større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sjanse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til</a:t>
            </a:r>
            <a:r>
              <a:rPr lang="en-US" sz="1400">
                <a:solidFill>
                  <a:srgbClr val="272525"/>
                </a:solidFill>
                <a:highlight>
                  <a:srgbClr val="FFFFFF"/>
                </a:highlight>
                <a:latin typeface="Noto Sans"/>
                <a:ea typeface="Noto Sans"/>
                <a:cs typeface="Noto Sans"/>
              </a:rPr>
              <a:t> å </a:t>
            </a:r>
            <a:r>
              <a:rPr lang="en-US" sz="1400" err="1">
                <a:solidFill>
                  <a:srgbClr val="272525"/>
                </a:solidFill>
                <a:highlight>
                  <a:srgbClr val="FFFFFF"/>
                </a:highlight>
                <a:latin typeface="Noto Sans"/>
                <a:ea typeface="Noto Sans"/>
                <a:cs typeface="Noto Sans"/>
              </a:rPr>
              <a:t>bli</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lykkelige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voksne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enn</a:t>
            </a:r>
            <a:r>
              <a:rPr lang="en-US" sz="1400">
                <a:solidFill>
                  <a:srgbClr val="272525"/>
                </a:solidFill>
                <a:highlight>
                  <a:srgbClr val="FFFFFF"/>
                </a:highlight>
                <a:latin typeface="Noto Sans"/>
                <a:ea typeface="Noto Sans"/>
                <a:cs typeface="Noto Sans"/>
              </a:rPr>
              <a:t> barn </a:t>
            </a:r>
            <a:r>
              <a:rPr lang="en-US" sz="1400" err="1">
                <a:solidFill>
                  <a:srgbClr val="272525"/>
                </a:solidFill>
                <a:highlight>
                  <a:srgbClr val="FFFFFF"/>
                </a:highlight>
                <a:latin typeface="Noto Sans"/>
                <a:ea typeface="Noto Sans"/>
                <a:cs typeface="Noto Sans"/>
              </a:rPr>
              <a:t>som</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lett</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gir</a:t>
            </a:r>
            <a:r>
              <a:rPr lang="en-US" sz="1400">
                <a:solidFill>
                  <a:srgbClr val="272525"/>
                </a:solidFill>
                <a:highlight>
                  <a:srgbClr val="FFFFFF"/>
                </a:highlight>
                <a:latin typeface="Noto Sans"/>
                <a:ea typeface="Noto Sans"/>
                <a:cs typeface="Noto Sans"/>
              </a:rPr>
              <a:t> opp. </a:t>
            </a:r>
          </a:p>
          <a:p>
            <a:r>
              <a:rPr lang="en-US" sz="1400" err="1">
                <a:solidFill>
                  <a:srgbClr val="272525"/>
                </a:solidFill>
                <a:highlight>
                  <a:srgbClr val="FFFFFF"/>
                </a:highlight>
                <a:latin typeface="Noto Sans"/>
                <a:ea typeface="Noto Sans"/>
                <a:cs typeface="Noto Sans"/>
              </a:rPr>
              <a:t>Hemmeligeheten</a:t>
            </a:r>
            <a:r>
              <a:rPr lang="en-US" sz="1400">
                <a:solidFill>
                  <a:srgbClr val="272525"/>
                </a:solidFill>
                <a:highlight>
                  <a:srgbClr val="FFFFFF"/>
                </a:highlight>
                <a:latin typeface="Noto Sans"/>
                <a:ea typeface="Noto Sans"/>
                <a:cs typeface="Noto Sans"/>
              </a:rPr>
              <a:t> er å </a:t>
            </a:r>
            <a:r>
              <a:rPr lang="en-US" sz="1400" err="1">
                <a:solidFill>
                  <a:srgbClr val="272525"/>
                </a:solidFill>
                <a:highlight>
                  <a:srgbClr val="FFFFFF"/>
                </a:highlight>
                <a:latin typeface="Noto Sans"/>
                <a:ea typeface="Noto Sans"/>
                <a:cs typeface="Noto Sans"/>
              </a:rPr>
              <a:t>gi</a:t>
            </a:r>
            <a:r>
              <a:rPr lang="en-US" sz="1400">
                <a:solidFill>
                  <a:srgbClr val="272525"/>
                </a:solidFill>
                <a:highlight>
                  <a:srgbClr val="FFFFFF"/>
                </a:highlight>
                <a:latin typeface="Noto Sans"/>
                <a:ea typeface="Noto Sans"/>
                <a:cs typeface="Noto Sans"/>
              </a:rPr>
              <a:t> barn </a:t>
            </a:r>
            <a:r>
              <a:rPr lang="en-US" sz="1400" err="1">
                <a:solidFill>
                  <a:srgbClr val="272525"/>
                </a:solidFill>
                <a:highlight>
                  <a:srgbClr val="FFFFFF"/>
                </a:highlight>
                <a:latin typeface="Noto Sans"/>
                <a:ea typeface="Noto Sans"/>
                <a:cs typeface="Noto Sans"/>
              </a:rPr>
              <a:t>utfordringer</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slik</a:t>
            </a:r>
            <a:r>
              <a:rPr lang="en-US" sz="1400">
                <a:solidFill>
                  <a:srgbClr val="272525"/>
                </a:solidFill>
                <a:highlight>
                  <a:srgbClr val="FFFFFF"/>
                </a:highlight>
                <a:latin typeface="Noto Sans"/>
                <a:ea typeface="Noto Sans"/>
                <a:cs typeface="Noto Sans"/>
              </a:rPr>
              <a:t> at de </a:t>
            </a:r>
            <a:r>
              <a:rPr lang="en-US" sz="1400" err="1">
                <a:solidFill>
                  <a:srgbClr val="272525"/>
                </a:solidFill>
                <a:highlight>
                  <a:srgbClr val="FFFFFF"/>
                </a:highlight>
                <a:latin typeface="Noto Sans"/>
                <a:ea typeface="Noto Sans"/>
                <a:cs typeface="Noto Sans"/>
              </a:rPr>
              <a:t>ikke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kjeder</a:t>
            </a:r>
            <a:r>
              <a:rPr lang="en-US" sz="1400">
                <a:solidFill>
                  <a:srgbClr val="272525"/>
                </a:solidFill>
                <a:highlight>
                  <a:srgbClr val="FFFFFF"/>
                </a:highlight>
                <a:latin typeface="Noto Sans"/>
                <a:ea typeface="Noto Sans"/>
                <a:cs typeface="Noto Sans"/>
              </a:rPr>
              <a:t> seg, men </a:t>
            </a:r>
            <a:r>
              <a:rPr lang="en-US" sz="1400" err="1">
                <a:solidFill>
                  <a:srgbClr val="272525"/>
                </a:solidFill>
                <a:highlight>
                  <a:srgbClr val="FFFFFF"/>
                </a:highlight>
                <a:latin typeface="Noto Sans"/>
                <a:ea typeface="Noto Sans"/>
                <a:cs typeface="Noto Sans"/>
              </a:rPr>
              <a:t>uten</a:t>
            </a:r>
            <a:r>
              <a:rPr lang="en-US" sz="1400">
                <a:solidFill>
                  <a:srgbClr val="272525"/>
                </a:solidFill>
                <a:highlight>
                  <a:srgbClr val="FFFFFF"/>
                </a:highlight>
                <a:latin typeface="Noto Sans"/>
                <a:ea typeface="Noto Sans"/>
                <a:cs typeface="Noto Sans"/>
              </a:rPr>
              <a:t> at det </a:t>
            </a:r>
            <a:r>
              <a:rPr lang="en-US" sz="1400" err="1">
                <a:solidFill>
                  <a:srgbClr val="272525"/>
                </a:solidFill>
                <a:highlight>
                  <a:srgbClr val="FFFFFF"/>
                </a:highlight>
                <a:latin typeface="Noto Sans"/>
                <a:ea typeface="Noto Sans"/>
                <a:cs typeface="Noto Sans"/>
              </a:rPr>
              <a:t>blir</a:t>
            </a:r>
            <a:r>
              <a:rPr lang="en-US" sz="1400">
                <a:solidFill>
                  <a:srgbClr val="272525"/>
                </a:solidFill>
                <a:highlight>
                  <a:srgbClr val="FFFFFF"/>
                </a:highlight>
                <a:latin typeface="Noto Sans"/>
                <a:ea typeface="Noto Sans"/>
                <a:cs typeface="Noto Sans"/>
              </a:rPr>
              <a:t> for </a:t>
            </a:r>
            <a:r>
              <a:rPr lang="en-US" sz="1400" err="1">
                <a:solidFill>
                  <a:srgbClr val="272525"/>
                </a:solidFill>
                <a:highlight>
                  <a:srgbClr val="FFFFFF"/>
                </a:highlight>
                <a:latin typeface="Noto Sans"/>
                <a:ea typeface="Noto Sans"/>
                <a:cs typeface="Noto Sans"/>
              </a:rPr>
              <a:t>vanskelig</a:t>
            </a:r>
            <a:r>
              <a:rPr lang="en-US" sz="1400">
                <a:solidFill>
                  <a:srgbClr val="272525"/>
                </a:solidFill>
                <a:highlight>
                  <a:srgbClr val="FFFFFF"/>
                </a:highlight>
                <a:latin typeface="Noto Sans"/>
                <a:ea typeface="Noto Sans"/>
                <a:cs typeface="Noto Sans"/>
              </a:rPr>
              <a:t>. Vi </a:t>
            </a:r>
            <a:r>
              <a:rPr lang="en-US" sz="1400" err="1">
                <a:solidFill>
                  <a:srgbClr val="272525"/>
                </a:solidFill>
                <a:highlight>
                  <a:srgbClr val="FFFFFF"/>
                </a:highlight>
                <a:latin typeface="Noto Sans"/>
                <a:ea typeface="Noto Sans"/>
                <a:cs typeface="Noto Sans"/>
              </a:rPr>
              <a:t>må</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vite</a:t>
            </a:r>
            <a:r>
              <a:rPr lang="en-US" sz="1400">
                <a:solidFill>
                  <a:srgbClr val="272525"/>
                </a:solidFill>
                <a:highlight>
                  <a:srgbClr val="FFFFFF"/>
                </a:highlight>
                <a:latin typeface="Noto Sans"/>
                <a:ea typeface="Noto Sans"/>
                <a:cs typeface="Noto Sans"/>
              </a:rPr>
              <a:t> at vi </a:t>
            </a:r>
            <a:r>
              <a:rPr lang="en-US" sz="1400" err="1">
                <a:solidFill>
                  <a:srgbClr val="272525"/>
                </a:solidFill>
                <a:highlight>
                  <a:srgbClr val="FFFFFF"/>
                </a:highlight>
                <a:latin typeface="Noto Sans"/>
                <a:ea typeface="Noto Sans"/>
                <a:cs typeface="Noto Sans"/>
              </a:rPr>
              <a:t>blir</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bedre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ved</a:t>
            </a:r>
            <a:r>
              <a:rPr lang="en-US" sz="1400">
                <a:solidFill>
                  <a:srgbClr val="272525"/>
                </a:solidFill>
                <a:highlight>
                  <a:srgbClr val="FFFFFF"/>
                </a:highlight>
                <a:latin typeface="Noto Sans"/>
                <a:ea typeface="Noto Sans"/>
                <a:cs typeface="Noto Sans"/>
              </a:rPr>
              <a:t> å </a:t>
            </a:r>
            <a:r>
              <a:rPr lang="en-US" sz="1400" err="1">
                <a:solidFill>
                  <a:srgbClr val="272525"/>
                </a:solidFill>
                <a:highlight>
                  <a:srgbClr val="FFFFFF"/>
                </a:highlight>
                <a:latin typeface="Noto Sans"/>
                <a:ea typeface="Noto Sans"/>
                <a:cs typeface="Noto Sans"/>
              </a:rPr>
              <a:t>øve</a:t>
            </a:r>
            <a:r>
              <a:rPr lang="en-US" sz="1400">
                <a:solidFill>
                  <a:srgbClr val="272525"/>
                </a:solidFill>
                <a:highlight>
                  <a:srgbClr val="FFFFFF"/>
                </a:highlight>
                <a:latin typeface="Noto Sans"/>
                <a:ea typeface="Noto Sans"/>
                <a:cs typeface="Noto Sans"/>
              </a:rPr>
              <a:t>. At vi </a:t>
            </a:r>
            <a:r>
              <a:rPr lang="en-US" sz="1400" err="1">
                <a:solidFill>
                  <a:srgbClr val="272525"/>
                </a:solidFill>
                <a:highlight>
                  <a:srgbClr val="FFFFFF"/>
                </a:highlight>
                <a:latin typeface="Noto Sans"/>
                <a:ea typeface="Noto Sans"/>
                <a:cs typeface="Noto Sans"/>
              </a:rPr>
              <a:t>kan</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trene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hjernen</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akkurat</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som</a:t>
            </a:r>
            <a:r>
              <a:rPr lang="en-US" sz="1400">
                <a:solidFill>
                  <a:srgbClr val="272525"/>
                </a:solidFill>
                <a:highlight>
                  <a:srgbClr val="FFFFFF"/>
                </a:highlight>
                <a:latin typeface="Noto Sans"/>
                <a:ea typeface="Noto Sans"/>
                <a:cs typeface="Noto Sans"/>
              </a:rPr>
              <a:t> vi </a:t>
            </a:r>
            <a:r>
              <a:rPr lang="en-US" sz="1400" err="1">
                <a:solidFill>
                  <a:srgbClr val="272525"/>
                </a:solidFill>
                <a:highlight>
                  <a:srgbClr val="FFFFFF"/>
                </a:highlight>
                <a:latin typeface="Noto Sans"/>
                <a:ea typeface="Noto Sans"/>
                <a:cs typeface="Noto Sans"/>
              </a:rPr>
              <a:t>kan</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trene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kroppen</a:t>
            </a:r>
            <a:r>
              <a:rPr lang="en-US" sz="1400">
                <a:solidFill>
                  <a:srgbClr val="272525"/>
                </a:solidFill>
                <a:highlight>
                  <a:srgbClr val="FFFFFF"/>
                </a:highlight>
                <a:latin typeface="Noto Sans"/>
                <a:ea typeface="Noto Sans"/>
                <a:cs typeface="Noto Sans"/>
              </a:rPr>
              <a:t>, og at det </a:t>
            </a:r>
            <a:r>
              <a:rPr lang="en-US" sz="1400" err="1">
                <a:solidFill>
                  <a:srgbClr val="272525"/>
                </a:solidFill>
                <a:highlight>
                  <a:srgbClr val="FFFFFF"/>
                </a:highlight>
                <a:latin typeface="Noto Sans"/>
                <a:ea typeface="Noto Sans"/>
                <a:cs typeface="Noto Sans"/>
              </a:rPr>
              <a:t>helt</a:t>
            </a:r>
            <a:r>
              <a:rPr lang="en-US" sz="1400">
                <a:solidFill>
                  <a:srgbClr val="272525"/>
                </a:solidFill>
                <a:highlight>
                  <a:srgbClr val="FFFFFF"/>
                </a:highlight>
                <a:latin typeface="Noto Sans"/>
                <a:ea typeface="Noto Sans"/>
                <a:cs typeface="Noto Sans"/>
              </a:rPr>
              <a:t> ok å </a:t>
            </a:r>
            <a:r>
              <a:rPr lang="en-US" sz="1400" err="1">
                <a:solidFill>
                  <a:srgbClr val="272525"/>
                </a:solidFill>
                <a:highlight>
                  <a:srgbClr val="FFFFFF"/>
                </a:highlight>
                <a:latin typeface="Noto Sans"/>
                <a:ea typeface="Noto Sans"/>
                <a:cs typeface="Noto Sans"/>
              </a:rPr>
              <a:t>gjøre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feil</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så</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lenge</a:t>
            </a:r>
            <a:r>
              <a:rPr lang="en-US" sz="1400">
                <a:solidFill>
                  <a:srgbClr val="272525"/>
                </a:solidFill>
                <a:highlight>
                  <a:srgbClr val="FFFFFF"/>
                </a:highlight>
                <a:latin typeface="Noto Sans"/>
                <a:ea typeface="Noto Sans"/>
                <a:cs typeface="Noto Sans"/>
              </a:rPr>
              <a:t> vi </a:t>
            </a:r>
            <a:r>
              <a:rPr lang="en-US" sz="1400" err="1">
                <a:solidFill>
                  <a:srgbClr val="272525"/>
                </a:solidFill>
                <a:highlight>
                  <a:srgbClr val="FFFFFF"/>
                </a:highlight>
                <a:latin typeface="Noto Sans"/>
                <a:ea typeface="Noto Sans"/>
                <a:cs typeface="Noto Sans"/>
              </a:rPr>
              <a:t>kan</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lære</a:t>
            </a:r>
            <a:r>
              <a:rPr lang="en-US" sz="1400">
                <a:solidFill>
                  <a:srgbClr val="272525"/>
                </a:solidFill>
                <a:highlight>
                  <a:srgbClr val="FFFFFF"/>
                </a:highlight>
                <a:latin typeface="Noto Sans"/>
                <a:ea typeface="Noto Sans"/>
                <a:cs typeface="Noto Sans"/>
              </a:rPr>
              <a:t> av </a:t>
            </a:r>
            <a:r>
              <a:rPr lang="en-US" sz="1400" err="1">
                <a:solidFill>
                  <a:srgbClr val="272525"/>
                </a:solidFill>
                <a:highlight>
                  <a:srgbClr val="FFFFFF"/>
                </a:highlight>
                <a:latin typeface="Noto Sans"/>
                <a:ea typeface="Noto Sans"/>
                <a:cs typeface="Noto Sans"/>
              </a:rPr>
              <a:t>feilene</a:t>
            </a:r>
            <a:r>
              <a:rPr lang="en-US" sz="1400">
                <a:solidFill>
                  <a:srgbClr val="272525"/>
                </a:solidFill>
                <a:highlight>
                  <a:srgbClr val="FFFFFF"/>
                </a:highlight>
                <a:latin typeface="Noto Sans"/>
                <a:ea typeface="Noto Sans"/>
                <a:cs typeface="Noto Sans"/>
              </a:rPr>
              <a:t>. </a:t>
            </a:r>
            <a:endParaRPr lang="en-US" sz="1400">
              <a:solidFill>
                <a:srgbClr val="000000"/>
              </a:solidFill>
              <a:highlight>
                <a:srgbClr val="FFFFFF"/>
              </a:highlight>
              <a:latin typeface="Noto Sans"/>
              <a:ea typeface="Noto Sans"/>
              <a:cs typeface="Noto Sans"/>
            </a:endParaRPr>
          </a:p>
          <a:p>
            <a:endParaRPr lang="en-US" sz="1200">
              <a:solidFill>
                <a:srgbClr val="272525"/>
              </a:solidFill>
              <a:highlight>
                <a:srgbClr val="FFFFFF"/>
              </a:highlight>
              <a:latin typeface="Noto Sans"/>
              <a:ea typeface="Noto Sans"/>
              <a:cs typeface="Noto Sans"/>
            </a:endParaRPr>
          </a:p>
          <a:p>
            <a:endParaRPr lang="en-US" sz="1200">
              <a:solidFill>
                <a:srgbClr val="272525"/>
              </a:solidFill>
              <a:highlight>
                <a:srgbClr val="FFFFFF"/>
              </a:highlight>
              <a:latin typeface="Noto Sans"/>
              <a:ea typeface="Noto Sans"/>
              <a:cs typeface="Noto Sans"/>
            </a:endParaRPr>
          </a:p>
          <a:p>
            <a:pPr marL="0" indent="0">
              <a:buNone/>
            </a:pPr>
            <a:endParaRPr lang="en-US"/>
          </a:p>
          <a:p>
            <a:endParaRPr lang="en-US"/>
          </a:p>
        </p:txBody>
      </p:sp>
      <p:sp>
        <p:nvSpPr>
          <p:cNvPr id="4" name="Content Placeholder 3">
            <a:extLst>
              <a:ext uri="{FF2B5EF4-FFF2-40B4-BE49-F238E27FC236}">
                <a16:creationId xmlns:a16="http://schemas.microsoft.com/office/drawing/2014/main" id="{76B62B30-960F-5F6A-2830-538605476AA0}"/>
              </a:ext>
            </a:extLst>
          </p:cNvPr>
          <p:cNvSpPr>
            <a:spLocks noGrp="1"/>
          </p:cNvSpPr>
          <p:nvPr>
            <p:ph sz="half" idx="2"/>
          </p:nvPr>
        </p:nvSpPr>
        <p:spPr>
          <a:xfrm>
            <a:off x="6293718" y="2478024"/>
            <a:ext cx="5027954" cy="3698938"/>
          </a:xfrm>
        </p:spPr>
        <p:txBody>
          <a:bodyPr vert="horz" lIns="91440" tIns="45720" rIns="91440" bIns="45720" rtlCol="0" anchor="t">
            <a:normAutofit/>
          </a:bodyPr>
          <a:lstStyle/>
          <a:p>
            <a:r>
              <a:rPr lang="en-US" sz="1400">
                <a:solidFill>
                  <a:srgbClr val="272525"/>
                </a:solidFill>
                <a:highlight>
                  <a:srgbClr val="FFFFFF"/>
                </a:highlight>
                <a:latin typeface="Noto Sans"/>
                <a:ea typeface="Noto Sans"/>
                <a:cs typeface="Noto Sans"/>
              </a:rPr>
              <a:t>La dem </a:t>
            </a:r>
            <a:r>
              <a:rPr lang="en-US" sz="1400" err="1">
                <a:solidFill>
                  <a:srgbClr val="272525"/>
                </a:solidFill>
                <a:highlight>
                  <a:srgbClr val="FFFFFF"/>
                </a:highlight>
                <a:latin typeface="Noto Sans"/>
                <a:ea typeface="Noto Sans"/>
                <a:cs typeface="Noto Sans"/>
              </a:rPr>
              <a:t>prøve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selv</a:t>
            </a:r>
            <a:endParaRPr lang="en-US" sz="1400">
              <a:solidFill>
                <a:srgbClr val="272525"/>
              </a:solidFill>
              <a:highlight>
                <a:srgbClr val="FFFFFF"/>
              </a:highlight>
              <a:latin typeface="Noto Sans"/>
              <a:ea typeface="Noto Sans"/>
              <a:cs typeface="Noto Sans"/>
            </a:endParaRPr>
          </a:p>
          <a:p>
            <a:r>
              <a:rPr lang="en-US" sz="1400">
                <a:solidFill>
                  <a:srgbClr val="272525"/>
                </a:solidFill>
                <a:highlight>
                  <a:srgbClr val="FFFFFF"/>
                </a:highlight>
                <a:latin typeface="Noto Sans"/>
                <a:ea typeface="Noto Sans"/>
                <a:cs typeface="Noto Sans"/>
              </a:rPr>
              <a:t>Lag </a:t>
            </a:r>
            <a:r>
              <a:rPr lang="en-US" sz="1400" err="1">
                <a:solidFill>
                  <a:srgbClr val="272525"/>
                </a:solidFill>
                <a:highlight>
                  <a:srgbClr val="FFFFFF"/>
                </a:highlight>
                <a:latin typeface="Noto Sans"/>
                <a:ea typeface="Noto Sans"/>
                <a:cs typeface="Noto Sans"/>
              </a:rPr>
              <a:t>forventninger</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ut</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fra</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forutsetninger</a:t>
            </a:r>
            <a:endParaRPr lang="en-US" sz="1400">
              <a:solidFill>
                <a:srgbClr val="000000"/>
              </a:solidFill>
              <a:highlight>
                <a:srgbClr val="FFFFFF"/>
              </a:highlight>
              <a:latin typeface="Noto Sans"/>
              <a:ea typeface="Noto Sans"/>
              <a:cs typeface="Noto Sans"/>
            </a:endParaRPr>
          </a:p>
          <a:p>
            <a:r>
              <a:rPr lang="en-US" sz="1400" err="1">
                <a:solidFill>
                  <a:srgbClr val="272525"/>
                </a:solidFill>
                <a:highlight>
                  <a:srgbClr val="FFFFFF"/>
                </a:highlight>
                <a:latin typeface="Noto Sans"/>
                <a:ea typeface="Noto Sans"/>
                <a:cs typeface="Noto Sans"/>
              </a:rPr>
              <a:t>Ansvarliggjøre</a:t>
            </a:r>
            <a:r>
              <a:rPr lang="en-US" sz="1400">
                <a:solidFill>
                  <a:srgbClr val="272525"/>
                </a:solidFill>
                <a:highlight>
                  <a:srgbClr val="FFFFFF"/>
                </a:highlight>
                <a:latin typeface="Noto Sans"/>
                <a:ea typeface="Noto Sans"/>
                <a:cs typeface="Noto Sans"/>
              </a:rPr>
              <a:t>: ha </a:t>
            </a:r>
            <a:r>
              <a:rPr lang="en-US" sz="1400" err="1">
                <a:solidFill>
                  <a:srgbClr val="272525"/>
                </a:solidFill>
                <a:highlight>
                  <a:srgbClr val="FFFFFF"/>
                </a:highlight>
                <a:latin typeface="Noto Sans"/>
                <a:ea typeface="Noto Sans"/>
                <a:cs typeface="Noto Sans"/>
              </a:rPr>
              <a:t>forventninger</a:t>
            </a:r>
            <a:endParaRPr lang="en-US" sz="1400">
              <a:solidFill>
                <a:srgbClr val="272525"/>
              </a:solidFill>
              <a:highlight>
                <a:srgbClr val="FFFFFF"/>
              </a:highlight>
              <a:latin typeface="Noto Sans"/>
              <a:ea typeface="Noto Sans"/>
              <a:cs typeface="Noto Sans"/>
            </a:endParaRPr>
          </a:p>
          <a:p>
            <a:r>
              <a:rPr lang="en-US" sz="1400" err="1">
                <a:solidFill>
                  <a:srgbClr val="272525"/>
                </a:solidFill>
                <a:highlight>
                  <a:srgbClr val="FFFFFF"/>
                </a:highlight>
                <a:latin typeface="Noto Sans"/>
                <a:ea typeface="Noto Sans"/>
                <a:cs typeface="Noto Sans"/>
              </a:rPr>
              <a:t>Lytt</a:t>
            </a:r>
            <a:r>
              <a:rPr lang="en-US" sz="1400">
                <a:solidFill>
                  <a:srgbClr val="272525"/>
                </a:solidFill>
                <a:highlight>
                  <a:srgbClr val="FFFFFF"/>
                </a:highlight>
                <a:latin typeface="Noto Sans"/>
                <a:ea typeface="Noto Sans"/>
                <a:cs typeface="Noto Sans"/>
              </a:rPr>
              <a:t> og </a:t>
            </a:r>
            <a:r>
              <a:rPr lang="en-US" sz="1400" err="1">
                <a:solidFill>
                  <a:srgbClr val="272525"/>
                </a:solidFill>
                <a:highlight>
                  <a:srgbClr val="FFFFFF"/>
                </a:highlight>
                <a:latin typeface="Noto Sans"/>
                <a:ea typeface="Noto Sans"/>
                <a:cs typeface="Noto Sans"/>
              </a:rPr>
              <a:t>spør</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resoner</a:t>
            </a:r>
            <a:r>
              <a:rPr lang="en-US" sz="1400">
                <a:solidFill>
                  <a:srgbClr val="272525"/>
                </a:solidFill>
                <a:highlight>
                  <a:srgbClr val="FFFFFF"/>
                </a:highlight>
                <a:latin typeface="Noto Sans"/>
                <a:ea typeface="Noto Sans"/>
                <a:cs typeface="Noto Sans"/>
              </a:rPr>
              <a:t> og </a:t>
            </a:r>
            <a:r>
              <a:rPr lang="en-US" sz="1400" err="1">
                <a:solidFill>
                  <a:srgbClr val="272525"/>
                </a:solidFill>
                <a:highlight>
                  <a:srgbClr val="FFFFFF"/>
                </a:highlight>
                <a:latin typeface="Noto Sans"/>
                <a:ea typeface="Noto Sans"/>
                <a:cs typeface="Noto Sans"/>
              </a:rPr>
              <a:t>gruble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sammen</a:t>
            </a:r>
            <a:r>
              <a:rPr lang="en-US" sz="1400">
                <a:solidFill>
                  <a:srgbClr val="272525"/>
                </a:solidFill>
                <a:highlight>
                  <a:srgbClr val="FFFFFF"/>
                </a:highlight>
                <a:latin typeface="Noto Sans"/>
                <a:ea typeface="Noto Sans"/>
                <a:cs typeface="Noto Sans"/>
              </a:rPr>
              <a:t> med dem</a:t>
            </a:r>
            <a:endParaRPr lang="en-US" sz="1400">
              <a:solidFill>
                <a:srgbClr val="000000"/>
              </a:solidFill>
              <a:latin typeface="Avenir Next LT Pro Light"/>
              <a:ea typeface="Noto Sans"/>
              <a:cs typeface="Noto Sans"/>
            </a:endParaRPr>
          </a:p>
          <a:p>
            <a:r>
              <a:rPr lang="en-US" sz="1400" err="1">
                <a:solidFill>
                  <a:srgbClr val="272525"/>
                </a:solidFill>
                <a:highlight>
                  <a:srgbClr val="FFFFFF"/>
                </a:highlight>
                <a:latin typeface="Noto Sans"/>
                <a:ea typeface="Noto Sans"/>
                <a:cs typeface="Noto Sans"/>
              </a:rPr>
              <a:t>Snakk</a:t>
            </a:r>
            <a:r>
              <a:rPr lang="en-US" sz="1400">
                <a:solidFill>
                  <a:srgbClr val="272525"/>
                </a:solidFill>
                <a:highlight>
                  <a:srgbClr val="FFFFFF"/>
                </a:highlight>
                <a:latin typeface="Noto Sans"/>
                <a:ea typeface="Noto Sans"/>
                <a:cs typeface="Noto Sans"/>
              </a:rPr>
              <a:t>  om </a:t>
            </a:r>
            <a:r>
              <a:rPr lang="en-US" sz="1400" err="1">
                <a:solidFill>
                  <a:srgbClr val="272525"/>
                </a:solidFill>
                <a:highlight>
                  <a:srgbClr val="FFFFFF"/>
                </a:highlight>
                <a:latin typeface="Noto Sans"/>
                <a:ea typeface="Noto Sans"/>
                <a:cs typeface="Noto Sans"/>
              </a:rPr>
              <a:t>kunnskap</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som</a:t>
            </a:r>
            <a:r>
              <a:rPr lang="en-US" sz="1400">
                <a:solidFill>
                  <a:srgbClr val="272525"/>
                </a:solidFill>
                <a:highlight>
                  <a:srgbClr val="FFFFFF"/>
                </a:highlight>
                <a:latin typeface="Noto Sans"/>
                <a:ea typeface="Noto Sans"/>
                <a:cs typeface="Noto Sans"/>
              </a:rPr>
              <a:t> et </a:t>
            </a:r>
            <a:r>
              <a:rPr lang="en-US" sz="1400" err="1">
                <a:solidFill>
                  <a:srgbClr val="272525"/>
                </a:solidFill>
                <a:highlight>
                  <a:srgbClr val="FFFFFF"/>
                </a:highlight>
                <a:latin typeface="Noto Sans"/>
                <a:ea typeface="Noto Sans"/>
                <a:cs typeface="Noto Sans"/>
              </a:rPr>
              <a:t>gode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ikke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en</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byrde</a:t>
            </a:r>
            <a:endParaRPr lang="en-US" sz="1400">
              <a:solidFill>
                <a:srgbClr val="272525"/>
              </a:solidFill>
              <a:highlight>
                <a:srgbClr val="FFFFFF"/>
              </a:highlight>
              <a:latin typeface="Noto Sans"/>
              <a:ea typeface="Noto Sans"/>
              <a:cs typeface="Noto Sans"/>
            </a:endParaRPr>
          </a:p>
          <a:p>
            <a:r>
              <a:rPr lang="en-US" sz="1400" err="1">
                <a:solidFill>
                  <a:srgbClr val="272525"/>
                </a:solidFill>
                <a:highlight>
                  <a:srgbClr val="FFFFFF"/>
                </a:highlight>
                <a:latin typeface="Noto Sans"/>
                <a:ea typeface="Noto Sans"/>
                <a:cs typeface="Noto Sans"/>
              </a:rPr>
              <a:t>Unngå</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forhandlinger</a:t>
            </a:r>
            <a:endParaRPr lang="en-US" sz="1400">
              <a:solidFill>
                <a:srgbClr val="272525"/>
              </a:solidFill>
              <a:highlight>
                <a:srgbClr val="FFFFFF"/>
              </a:highlight>
              <a:latin typeface="Noto Sans"/>
              <a:ea typeface="Noto Sans"/>
              <a:cs typeface="Noto Sans"/>
            </a:endParaRPr>
          </a:p>
          <a:p>
            <a:r>
              <a:rPr lang="en-US" sz="1400" err="1">
                <a:solidFill>
                  <a:srgbClr val="272525"/>
                </a:solidFill>
                <a:highlight>
                  <a:srgbClr val="FFFFFF"/>
                </a:highlight>
                <a:latin typeface="Noto Sans"/>
                <a:ea typeface="Noto Sans"/>
                <a:cs typeface="Noto Sans"/>
              </a:rPr>
              <a:t>Skolen</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må</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være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en</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prioritet</a:t>
            </a:r>
            <a:endParaRPr lang="en-US" sz="1400">
              <a:solidFill>
                <a:srgbClr val="272525"/>
              </a:solidFill>
              <a:highlight>
                <a:srgbClr val="FFFFFF"/>
              </a:highlight>
              <a:latin typeface="Noto Sans"/>
              <a:ea typeface="Noto Sans"/>
              <a:cs typeface="Noto Sans"/>
            </a:endParaRPr>
          </a:p>
          <a:p>
            <a:r>
              <a:rPr lang="en-US" sz="1400">
                <a:solidFill>
                  <a:srgbClr val="272525"/>
                </a:solidFill>
                <a:highlight>
                  <a:srgbClr val="FFFFFF"/>
                </a:highlight>
                <a:latin typeface="Noto Sans"/>
                <a:ea typeface="Noto Sans"/>
                <a:cs typeface="Noto Sans"/>
              </a:rPr>
              <a:t>La dem </a:t>
            </a:r>
            <a:r>
              <a:rPr lang="en-US" sz="1400" err="1">
                <a:solidFill>
                  <a:srgbClr val="272525"/>
                </a:solidFill>
                <a:highlight>
                  <a:srgbClr val="FFFFFF"/>
                </a:highlight>
                <a:latin typeface="Noto Sans"/>
                <a:ea typeface="Noto Sans"/>
                <a:cs typeface="Noto Sans"/>
              </a:rPr>
              <a:t>møte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motstand</a:t>
            </a:r>
            <a:endParaRPr lang="en-US" sz="1400">
              <a:solidFill>
                <a:srgbClr val="272525"/>
              </a:solidFill>
              <a:highlight>
                <a:srgbClr val="FFFFFF"/>
              </a:highlight>
              <a:latin typeface="Noto Sans"/>
              <a:ea typeface="Noto Sans"/>
              <a:cs typeface="Noto Sans"/>
            </a:endParaRPr>
          </a:p>
          <a:p>
            <a:endParaRPr lang="en-US" sz="1200">
              <a:solidFill>
                <a:srgbClr val="272525"/>
              </a:solidFill>
              <a:highlight>
                <a:srgbClr val="FFFFFF"/>
              </a:highlight>
              <a:latin typeface="Noto Sans"/>
              <a:ea typeface="Noto Sans"/>
              <a:cs typeface="Noto Sans"/>
            </a:endParaRPr>
          </a:p>
        </p:txBody>
      </p:sp>
    </p:spTree>
    <p:extLst>
      <p:ext uri="{BB962C8B-B14F-4D97-AF65-F5344CB8AC3E}">
        <p14:creationId xmlns:p14="http://schemas.microsoft.com/office/powerpoint/2010/main" val="13182450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C1F384D9-C659-4119-AD69-CE30EDFD77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3978637-D571-108F-8DFB-241E56005939}"/>
              </a:ext>
            </a:extLst>
          </p:cNvPr>
          <p:cNvSpPr>
            <a:spLocks noGrp="1"/>
          </p:cNvSpPr>
          <p:nvPr>
            <p:ph type="title"/>
          </p:nvPr>
        </p:nvSpPr>
        <p:spPr>
          <a:xfrm>
            <a:off x="808660" y="790508"/>
            <a:ext cx="4563439" cy="706345"/>
          </a:xfrm>
        </p:spPr>
        <p:txBody>
          <a:bodyPr>
            <a:normAutofit/>
          </a:bodyPr>
          <a:lstStyle/>
          <a:p>
            <a:r>
              <a:rPr lang="en-US" err="1"/>
              <a:t>Kjekt</a:t>
            </a:r>
            <a:r>
              <a:rPr lang="en-US"/>
              <a:t> å </a:t>
            </a:r>
            <a:r>
              <a:rPr lang="en-US" err="1"/>
              <a:t>vite</a:t>
            </a:r>
          </a:p>
        </p:txBody>
      </p:sp>
      <p:grpSp>
        <p:nvGrpSpPr>
          <p:cNvPr id="18" name="Group 17">
            <a:extLst>
              <a:ext uri="{FF2B5EF4-FFF2-40B4-BE49-F238E27FC236}">
                <a16:creationId xmlns:a16="http://schemas.microsoft.com/office/drawing/2014/main" id="{7FC0714D-683C-460F-8E26-21D9C891EC9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0" y="0"/>
            <a:ext cx="567782" cy="3306479"/>
            <a:chOff x="11619770" y="-2005"/>
            <a:chExt cx="567782" cy="3306479"/>
          </a:xfrm>
        </p:grpSpPr>
        <p:sp>
          <p:nvSpPr>
            <p:cNvPr id="12" name="Freeform: Shape 11">
              <a:extLst>
                <a:ext uri="{FF2B5EF4-FFF2-40B4-BE49-F238E27FC236}">
                  <a16:creationId xmlns:a16="http://schemas.microsoft.com/office/drawing/2014/main" id="{8FB7FF6A-3FB4-40F7-A2EB-CD1E3D6D4F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Rectangle 18">
              <a:extLst>
                <a:ext uri="{FF2B5EF4-FFF2-40B4-BE49-F238E27FC236}">
                  <a16:creationId xmlns:a16="http://schemas.microsoft.com/office/drawing/2014/main" id="{581C1B1D-7621-40FF-8AA8-B5D03DC909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20" name="Content Placeholder 2">
            <a:extLst>
              <a:ext uri="{FF2B5EF4-FFF2-40B4-BE49-F238E27FC236}">
                <a16:creationId xmlns:a16="http://schemas.microsoft.com/office/drawing/2014/main" id="{8FE47436-8D27-36EA-FFD2-A42D6A1D361B}"/>
              </a:ext>
            </a:extLst>
          </p:cNvPr>
          <p:cNvGraphicFramePr>
            <a:graphicFrameLocks noGrp="1"/>
          </p:cNvGraphicFramePr>
          <p:nvPr>
            <p:ph idx="1"/>
            <p:extLst>
              <p:ext uri="{D42A27DB-BD31-4B8C-83A1-F6EECF244321}">
                <p14:modId xmlns:p14="http://schemas.microsoft.com/office/powerpoint/2010/main" val="3845671811"/>
              </p:ext>
            </p:extLst>
          </p:nvPr>
        </p:nvGraphicFramePr>
        <p:xfrm>
          <a:off x="6096000" y="793378"/>
          <a:ext cx="5401235" cy="52465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733175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4BDD4-2DBC-8CFA-9436-31E6961D96C2}"/>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481408B5-B766-779C-EE14-216873BB49A6}"/>
              </a:ext>
            </a:extLst>
          </p:cNvPr>
          <p:cNvPicPr>
            <a:picLocks noGrp="1" noChangeAspect="1"/>
          </p:cNvPicPr>
          <p:nvPr>
            <p:ph sz="half" idx="1"/>
          </p:nvPr>
        </p:nvPicPr>
        <p:blipFill>
          <a:blip r:embed="rId2"/>
          <a:stretch>
            <a:fillRect/>
          </a:stretch>
        </p:blipFill>
        <p:spPr>
          <a:xfrm>
            <a:off x="812976" y="211897"/>
            <a:ext cx="11579480" cy="6287543"/>
          </a:xfrm>
          <a:prstGeom prst="rect">
            <a:avLst/>
          </a:prstGeom>
        </p:spPr>
      </p:pic>
      <p:sp>
        <p:nvSpPr>
          <p:cNvPr id="4" name="Content Placeholder 3">
            <a:extLst>
              <a:ext uri="{FF2B5EF4-FFF2-40B4-BE49-F238E27FC236}">
                <a16:creationId xmlns:a16="http://schemas.microsoft.com/office/drawing/2014/main" id="{13A2BF12-9B89-AE41-94D2-B01745F70A88}"/>
              </a:ext>
            </a:extLst>
          </p:cNvPr>
          <p:cNvSpPr>
            <a:spLocks noGrp="1"/>
          </p:cNvSpPr>
          <p:nvPr>
            <p:ph sz="half" idx="2"/>
          </p:nvPr>
        </p:nvSpPr>
        <p:spPr>
          <a:xfrm>
            <a:off x="386694" y="2335212"/>
            <a:ext cx="5027954" cy="4157663"/>
          </a:xfrm>
        </p:spPr>
        <p:txBody>
          <a:bodyPr/>
          <a:lstStyle/>
          <a:p>
            <a:endParaRPr lang="en-US"/>
          </a:p>
        </p:txBody>
      </p:sp>
    </p:spTree>
    <p:extLst>
      <p:ext uri="{BB962C8B-B14F-4D97-AF65-F5344CB8AC3E}">
        <p14:creationId xmlns:p14="http://schemas.microsoft.com/office/powerpoint/2010/main" val="2092546801"/>
      </p:ext>
    </p:extLst>
  </p:cSld>
  <p:clrMapOvr>
    <a:masterClrMapping/>
  </p:clrMapOvr>
</p:sld>
</file>

<file path=ppt/theme/theme1.xml><?xml version="1.0" encoding="utf-8"?>
<a:theme xmlns:a="http://schemas.openxmlformats.org/drawingml/2006/main" name="VeniceBeachVTI">
  <a:themeElements>
    <a:clrScheme name="Venice Beach">
      <a:dk1>
        <a:sysClr val="windowText" lastClr="000000"/>
      </a:dk1>
      <a:lt1>
        <a:sysClr val="window" lastClr="FFFFFF"/>
      </a:lt1>
      <a:dk2>
        <a:srgbClr val="2B3E3D"/>
      </a:dk2>
      <a:lt2>
        <a:srgbClr val="FEF3EB"/>
      </a:lt2>
      <a:accent1>
        <a:srgbClr val="FE8542"/>
      </a:accent1>
      <a:accent2>
        <a:srgbClr val="EC6D60"/>
      </a:accent2>
      <a:accent3>
        <a:srgbClr val="CDA32B"/>
      </a:accent3>
      <a:accent4>
        <a:srgbClr val="EE66A7"/>
      </a:accent4>
      <a:accent5>
        <a:srgbClr val="EA5F48"/>
      </a:accent5>
      <a:accent6>
        <a:srgbClr val="C8466B"/>
      </a:accent6>
      <a:hlink>
        <a:srgbClr val="E46153"/>
      </a:hlink>
      <a:folHlink>
        <a:srgbClr val="CF63B0"/>
      </a:folHlink>
    </a:clrScheme>
    <a:fontScheme name="Avenir 1">
      <a:majorFont>
        <a:latin typeface="Avenir Next LT Pro Ligh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eniceBeachVTI" id="{69839BBA-F383-4FFD-B56A-E36ACE43E09D}" vid="{060D2740-A69C-444A-B833-E03D333ADD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E333ADA8723C0240878098DB2C050CB3" ma:contentTypeVersion="35" ma:contentTypeDescription="Opprett et nytt dokument." ma:contentTypeScope="" ma:versionID="9b98a947d8c4ce4bbf7a4942a88025ba">
  <xsd:schema xmlns:xsd="http://www.w3.org/2001/XMLSchema" xmlns:xs="http://www.w3.org/2001/XMLSchema" xmlns:p="http://schemas.microsoft.com/office/2006/metadata/properties" xmlns:ns2="72d58e62-95a9-420f-be02-025f39a9b2f3" xmlns:ns3="405d8329-b1fe-44d6-8419-6f7b85b7fafa" targetNamespace="http://schemas.microsoft.com/office/2006/metadata/properties" ma:root="true" ma:fieldsID="172ce9b2ebc5b022c333b31670d96484" ns2:_="" ns3:_="">
    <xsd:import namespace="72d58e62-95a9-420f-be02-025f39a9b2f3"/>
    <xsd:import namespace="405d8329-b1fe-44d6-8419-6f7b85b7faf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MediaServiceBillingMetadata" minOccurs="0"/>
                <xsd:element ref="ns2:NotebookType" minOccurs="0"/>
                <xsd:element ref="ns2:FolderType" minOccurs="0"/>
                <xsd:element ref="ns2:CultureName" minOccurs="0"/>
                <xsd:element ref="ns2:AppVersion" minOccurs="0"/>
                <xsd:element ref="ns2:TeamsChannelId" minOccurs="0"/>
                <xsd:element ref="ns2:Owner" minOccurs="0"/>
                <xsd:element ref="ns2:Math_Settings" minOccurs="0"/>
                <xsd:element ref="ns2:DefaultSectionNames" minOccurs="0"/>
                <xsd:element ref="ns2:Templates" minOccurs="0"/>
                <xsd:element ref="ns2:Teachers" minOccurs="0"/>
                <xsd:element ref="ns2:Students" minOccurs="0"/>
                <xsd:element ref="ns2:Student_Groups" minOccurs="0"/>
                <xsd:element ref="ns2:Distribution_Groups" minOccurs="0"/>
                <xsd:element ref="ns2:LMS_Mappings" minOccurs="0"/>
                <xsd:element ref="ns2:Invited_Teachers" minOccurs="0"/>
                <xsd:element ref="ns2:Invited_Students" minOccurs="0"/>
                <xsd:element ref="ns2:Self_Registration_Enabled" minOccurs="0"/>
                <xsd:element ref="ns2:Has_Teacher_Only_SectionGroup" minOccurs="0"/>
                <xsd:element ref="ns2:Is_Collaboration_Space_Locked" minOccurs="0"/>
                <xsd:element ref="ns2:IsNotebookLocked" minOccurs="0"/>
                <xsd:element ref="ns2:Teams_Channel_Section_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d58e62-95a9-420f-be02-025f39a9b2f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Bildemerkelapper" ma:readOnly="false" ma:fieldId="{5cf76f15-5ced-4ddc-b409-7134ff3c332f}" ma:taxonomyMulti="true" ma:sspId="d2bf785b-8fef-4b70-b2f9-38d45fd2cc10"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element name="NotebookType" ma:index="22" nillable="true" ma:displayName="Notebook Type" ma:internalName="NotebookType">
      <xsd:simpleType>
        <xsd:restriction base="dms:Text"/>
      </xsd:simpleType>
    </xsd:element>
    <xsd:element name="FolderType" ma:index="23" nillable="true" ma:displayName="Folder Type" ma:internalName="FolderType">
      <xsd:simpleType>
        <xsd:restriction base="dms:Text"/>
      </xsd:simpleType>
    </xsd:element>
    <xsd:element name="CultureName" ma:index="24" nillable="true" ma:displayName="Culture Name" ma:internalName="CultureName">
      <xsd:simpleType>
        <xsd:restriction base="dms:Text"/>
      </xsd:simpleType>
    </xsd:element>
    <xsd:element name="AppVersion" ma:index="25" nillable="true" ma:displayName="App Version" ma:internalName="AppVersion">
      <xsd:simpleType>
        <xsd:restriction base="dms:Text"/>
      </xsd:simpleType>
    </xsd:element>
    <xsd:element name="TeamsChannelId" ma:index="26" nillable="true" ma:displayName="Teams Channel Id" ma:internalName="TeamsChannelId">
      <xsd:simpleType>
        <xsd:restriction base="dms:Text"/>
      </xsd:simpleType>
    </xsd:element>
    <xsd:element name="Owner" ma:index="27"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28" nillable="true" ma:displayName="Math Settings" ma:internalName="Math_Settings">
      <xsd:simpleType>
        <xsd:restriction base="dms:Text"/>
      </xsd:simpleType>
    </xsd:element>
    <xsd:element name="DefaultSectionNames" ma:index="29" nillable="true" ma:displayName="Default Section Names" ma:internalName="DefaultSectionNames">
      <xsd:simpleType>
        <xsd:restriction base="dms:Note">
          <xsd:maxLength value="255"/>
        </xsd:restriction>
      </xsd:simpleType>
    </xsd:element>
    <xsd:element name="Templates" ma:index="30" nillable="true" ma:displayName="Templates" ma:internalName="Templates">
      <xsd:simpleType>
        <xsd:restriction base="dms:Note">
          <xsd:maxLength value="255"/>
        </xsd:restriction>
      </xsd:simpleType>
    </xsd:element>
    <xsd:element name="Teachers" ma:index="31"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32"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33"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34" nillable="true" ma:displayName="Distribution Groups" ma:internalName="Distribution_Groups">
      <xsd:simpleType>
        <xsd:restriction base="dms:Note">
          <xsd:maxLength value="255"/>
        </xsd:restriction>
      </xsd:simpleType>
    </xsd:element>
    <xsd:element name="LMS_Mappings" ma:index="35" nillable="true" ma:displayName="LMS Mappings" ma:internalName="LMS_Mappings">
      <xsd:simpleType>
        <xsd:restriction base="dms:Note">
          <xsd:maxLength value="255"/>
        </xsd:restriction>
      </xsd:simpleType>
    </xsd:element>
    <xsd:element name="Invited_Teachers" ma:index="36" nillable="true" ma:displayName="Invited Teachers" ma:internalName="Invited_Teachers">
      <xsd:simpleType>
        <xsd:restriction base="dms:Note">
          <xsd:maxLength value="255"/>
        </xsd:restriction>
      </xsd:simpleType>
    </xsd:element>
    <xsd:element name="Invited_Students" ma:index="37" nillable="true" ma:displayName="Invited Students" ma:internalName="Invited_Students">
      <xsd:simpleType>
        <xsd:restriction base="dms:Note">
          <xsd:maxLength value="255"/>
        </xsd:restriction>
      </xsd:simpleType>
    </xsd:element>
    <xsd:element name="Self_Registration_Enabled" ma:index="38" nillable="true" ma:displayName="Self Registration Enabled" ma:internalName="Self_Registration_Enabled">
      <xsd:simpleType>
        <xsd:restriction base="dms:Boolean"/>
      </xsd:simpleType>
    </xsd:element>
    <xsd:element name="Has_Teacher_Only_SectionGroup" ma:index="39" nillable="true" ma:displayName="Has Teacher Only SectionGroup" ma:internalName="Has_Teacher_Only_SectionGroup">
      <xsd:simpleType>
        <xsd:restriction base="dms:Boolean"/>
      </xsd:simpleType>
    </xsd:element>
    <xsd:element name="Is_Collaboration_Space_Locked" ma:index="40" nillable="true" ma:displayName="Is Collaboration Space Locked" ma:internalName="Is_Collaboration_Space_Locked">
      <xsd:simpleType>
        <xsd:restriction base="dms:Boolean"/>
      </xsd:simpleType>
    </xsd:element>
    <xsd:element name="IsNotebookLocked" ma:index="41" nillable="true" ma:displayName="Is Notebook Locked" ma:internalName="IsNotebookLocked">
      <xsd:simpleType>
        <xsd:restriction base="dms:Boolean"/>
      </xsd:simpleType>
    </xsd:element>
    <xsd:element name="Teams_Channel_Section_Location" ma:index="42" nillable="true" ma:displayName="Teams Channel Section Location" ma:internalName="Teams_Channel_Section_Loca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05d8329-b1fe-44d6-8419-6f7b85b7fafa"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041e040a-63fe-4dec-8a0c-c8f81b00f99c}" ma:internalName="TaxCatchAll" ma:showField="CatchAllData" ma:web="405d8329-b1fe-44d6-8419-6f7b85b7faf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405d8329-b1fe-44d6-8419-6f7b85b7fafa" xsi:nil="true"/>
    <lcf76f155ced4ddcb4097134ff3c332f xmlns="72d58e62-95a9-420f-be02-025f39a9b2f3">
      <Terms xmlns="http://schemas.microsoft.com/office/infopath/2007/PartnerControls"/>
    </lcf76f155ced4ddcb4097134ff3c332f>
    <CultureName xmlns="72d58e62-95a9-420f-be02-025f39a9b2f3" xsi:nil="true"/>
    <Students xmlns="72d58e62-95a9-420f-be02-025f39a9b2f3">
      <UserInfo>
        <DisplayName/>
        <AccountId xsi:nil="true"/>
        <AccountType/>
      </UserInfo>
    </Students>
    <Templates xmlns="72d58e62-95a9-420f-be02-025f39a9b2f3" xsi:nil="true"/>
    <Teams_Channel_Section_Location xmlns="72d58e62-95a9-420f-be02-025f39a9b2f3" xsi:nil="true"/>
    <Invited_Students xmlns="72d58e62-95a9-420f-be02-025f39a9b2f3" xsi:nil="true"/>
    <Owner xmlns="72d58e62-95a9-420f-be02-025f39a9b2f3">
      <UserInfo>
        <DisplayName/>
        <AccountId xsi:nil="true"/>
        <AccountType/>
      </UserInfo>
    </Owner>
    <Teachers xmlns="72d58e62-95a9-420f-be02-025f39a9b2f3">
      <UserInfo>
        <DisplayName/>
        <AccountId xsi:nil="true"/>
        <AccountType/>
      </UserInfo>
    </Teachers>
    <Student_Groups xmlns="72d58e62-95a9-420f-be02-025f39a9b2f3">
      <UserInfo>
        <DisplayName/>
        <AccountId xsi:nil="true"/>
        <AccountType/>
      </UserInfo>
    </Student_Groups>
    <Distribution_Groups xmlns="72d58e62-95a9-420f-be02-025f39a9b2f3" xsi:nil="true"/>
    <NotebookType xmlns="72d58e62-95a9-420f-be02-025f39a9b2f3" xsi:nil="true"/>
    <Math_Settings xmlns="72d58e62-95a9-420f-be02-025f39a9b2f3" xsi:nil="true"/>
    <Has_Teacher_Only_SectionGroup xmlns="72d58e62-95a9-420f-be02-025f39a9b2f3" xsi:nil="true"/>
    <Is_Collaboration_Space_Locked xmlns="72d58e62-95a9-420f-be02-025f39a9b2f3" xsi:nil="true"/>
    <LMS_Mappings xmlns="72d58e62-95a9-420f-be02-025f39a9b2f3" xsi:nil="true"/>
    <Invited_Teachers xmlns="72d58e62-95a9-420f-be02-025f39a9b2f3" xsi:nil="true"/>
    <FolderType xmlns="72d58e62-95a9-420f-be02-025f39a9b2f3" xsi:nil="true"/>
    <DefaultSectionNames xmlns="72d58e62-95a9-420f-be02-025f39a9b2f3" xsi:nil="true"/>
    <AppVersion xmlns="72d58e62-95a9-420f-be02-025f39a9b2f3" xsi:nil="true"/>
    <Self_Registration_Enabled xmlns="72d58e62-95a9-420f-be02-025f39a9b2f3" xsi:nil="true"/>
    <TeamsChannelId xmlns="72d58e62-95a9-420f-be02-025f39a9b2f3" xsi:nil="true"/>
    <IsNotebookLocked xmlns="72d58e62-95a9-420f-be02-025f39a9b2f3" xsi:nil="true"/>
  </documentManagement>
</p:properties>
</file>

<file path=customXml/itemProps1.xml><?xml version="1.0" encoding="utf-8"?>
<ds:datastoreItem xmlns:ds="http://schemas.openxmlformats.org/officeDocument/2006/customXml" ds:itemID="{D3E30E93-FDF9-4E82-88D1-AFD97AD2E360}">
  <ds:schemaRefs>
    <ds:schemaRef ds:uri="http://schemas.microsoft.com/sharepoint/v3/contenttype/forms"/>
  </ds:schemaRefs>
</ds:datastoreItem>
</file>

<file path=customXml/itemProps2.xml><?xml version="1.0" encoding="utf-8"?>
<ds:datastoreItem xmlns:ds="http://schemas.openxmlformats.org/officeDocument/2006/customXml" ds:itemID="{45DE877D-41A0-400A-AF5A-8769EBF100E1}">
  <ds:schemaRefs>
    <ds:schemaRef ds:uri="405d8329-b1fe-44d6-8419-6f7b85b7fafa"/>
    <ds:schemaRef ds:uri="72d58e62-95a9-420f-be02-025f39a9b2f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C60FAF4-0077-4B35-A189-4C85B0D97438}">
  <ds:schemaRefs>
    <ds:schemaRef ds:uri="http://purl.org/dc/terms/"/>
    <ds:schemaRef ds:uri="http://schemas.microsoft.com/office/2006/metadata/properties"/>
    <ds:schemaRef ds:uri="http://www.w3.org/XML/1998/namespace"/>
    <ds:schemaRef ds:uri="http://schemas.microsoft.com/office/2006/documentManagement/types"/>
    <ds:schemaRef ds:uri="http://purl.org/dc/elements/1.1/"/>
    <ds:schemaRef ds:uri="http://schemas.openxmlformats.org/package/2006/metadata/core-properties"/>
    <ds:schemaRef ds:uri="http://schemas.microsoft.com/office/infopath/2007/PartnerControls"/>
    <ds:schemaRef ds:uri="405d8329-b1fe-44d6-8419-6f7b85b7fafa"/>
    <ds:schemaRef ds:uri="72d58e62-95a9-420f-be02-025f39a9b2f3"/>
    <ds:schemaRef ds:uri="http://purl.org/dc/dcmitype/"/>
  </ds:schemaRefs>
</ds:datastoreItem>
</file>

<file path=docMetadata/LabelInfo.xml><?xml version="1.0" encoding="utf-8"?>
<clbl:labelList xmlns:clbl="http://schemas.microsoft.com/office/2020/mipLabelMetadata">
  <clbl:label id="{a5a66368-d49e-4bf5-af9a-6ccbf48e6655}" enabled="0" method="" siteId="{a5a66368-d49e-4bf5-af9a-6ccbf48e6655}" removed="1"/>
</clbl:labelList>
</file>

<file path=docProps/app.xml><?xml version="1.0" encoding="utf-8"?>
<Properties xmlns="http://schemas.openxmlformats.org/officeDocument/2006/extended-properties" xmlns:vt="http://schemas.openxmlformats.org/officeDocument/2006/docPropsVTypes">
  <Template>office theme</Template>
  <TotalTime>2</TotalTime>
  <Words>1225</Words>
  <Application>Microsoft Office PowerPoint</Application>
  <PresentationFormat>Widescreen</PresentationFormat>
  <Paragraphs>144</Paragraphs>
  <Slides>16</Slides>
  <Notes>1</Notes>
  <HiddenSlides>0</HiddenSlides>
  <MMClips>0</MMClips>
  <ScaleCrop>false</ScaleCrop>
  <HeadingPairs>
    <vt:vector size="6" baseType="variant">
      <vt:variant>
        <vt:lpstr>Brukte skrifter</vt:lpstr>
      </vt:variant>
      <vt:variant>
        <vt:i4>8</vt:i4>
      </vt:variant>
      <vt:variant>
        <vt:lpstr>Tema</vt:lpstr>
      </vt:variant>
      <vt:variant>
        <vt:i4>1</vt:i4>
      </vt:variant>
      <vt:variant>
        <vt:lpstr>Lysbildetitler</vt:lpstr>
      </vt:variant>
      <vt:variant>
        <vt:i4>16</vt:i4>
      </vt:variant>
    </vt:vector>
  </HeadingPairs>
  <TitlesOfParts>
    <vt:vector size="25" baseType="lpstr">
      <vt:lpstr>Arial</vt:lpstr>
      <vt:lpstr>Arial Black</vt:lpstr>
      <vt:lpstr>Arial,Sans-Serif</vt:lpstr>
      <vt:lpstr>Avenir Next LT Pro</vt:lpstr>
      <vt:lpstr>Avenir Next LT Pro Light</vt:lpstr>
      <vt:lpstr>Calibri</vt:lpstr>
      <vt:lpstr>Courier New</vt:lpstr>
      <vt:lpstr>Noto Sans</vt:lpstr>
      <vt:lpstr>VeniceBeachVTI</vt:lpstr>
      <vt:lpstr>Velkommen til foreldremøte!</vt:lpstr>
      <vt:lpstr>Agenda for møtet</vt:lpstr>
      <vt:lpstr>Presentasjonsrunde</vt:lpstr>
      <vt:lpstr>Forventninger til elevene</vt:lpstr>
      <vt:lpstr>Felles regler og generell informasjon</vt:lpstr>
      <vt:lpstr>Fravær</vt:lpstr>
      <vt:lpstr>    Skolen skal følge hver enkelt elevs faglige og sosiale utvikling </vt:lpstr>
      <vt:lpstr>Obligatoriske kartlegginger</vt:lpstr>
      <vt:lpstr>GRunnleggende ferdigheter</vt:lpstr>
      <vt:lpstr>Lesing er et av våre viktigste satsningsområder. </vt:lpstr>
      <vt:lpstr>PowerPoint-presentasjon</vt:lpstr>
      <vt:lpstr>PowerPoint-presentasjon</vt:lpstr>
      <vt:lpstr>Å lese LITT  gir stor  positiv effekt</vt:lpstr>
      <vt:lpstr>Hvordan kan vi hjelpe barna våre I hverdagen ? </vt:lpstr>
      <vt:lpstr>Kjekt å vite</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Kristine Mørk</dc:creator>
  <cp:lastModifiedBy>Jon-Fredrik Hersleth</cp:lastModifiedBy>
  <cp:revision>2</cp:revision>
  <dcterms:created xsi:type="dcterms:W3CDTF">2013-07-15T20:26:40Z</dcterms:created>
  <dcterms:modified xsi:type="dcterms:W3CDTF">2026-09-25T10:45:38Z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0x010100E333ADA8723C0240878098DB2C050CB3</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TriggerFlowInfo">
    <vt:lpwstr/>
  </property>
  <property fmtid="{D5CDD505-2E9C-101B-9397-08002B2CF9AE}" pid="8" name="xd_Signature">
    <vt:bool>false</vt:bool>
  </property>
</Properties>
</file>