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30"/>
  </p:notesMasterIdLst>
  <p:sldIdLst>
    <p:sldId id="256" r:id="rId5"/>
    <p:sldId id="258" r:id="rId6"/>
    <p:sldId id="262" r:id="rId7"/>
    <p:sldId id="263" r:id="rId8"/>
    <p:sldId id="494" r:id="rId9"/>
    <p:sldId id="452" r:id="rId10"/>
    <p:sldId id="392" r:id="rId11"/>
    <p:sldId id="453" r:id="rId12"/>
    <p:sldId id="477" r:id="rId13"/>
    <p:sldId id="496" r:id="rId14"/>
    <p:sldId id="497" r:id="rId15"/>
    <p:sldId id="280" r:id="rId16"/>
    <p:sldId id="281" r:id="rId17"/>
    <p:sldId id="282" r:id="rId18"/>
    <p:sldId id="505" r:id="rId19"/>
    <p:sldId id="506" r:id="rId20"/>
    <p:sldId id="259" r:id="rId21"/>
    <p:sldId id="507" r:id="rId22"/>
    <p:sldId id="504" r:id="rId23"/>
    <p:sldId id="499" r:id="rId24"/>
    <p:sldId id="257" r:id="rId25"/>
    <p:sldId id="501" r:id="rId26"/>
    <p:sldId id="502" r:id="rId27"/>
    <p:sldId id="260" r:id="rId28"/>
    <p:sldId id="51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453"/>
            <p14:sldId id="477"/>
            <p14:sldId id="496"/>
            <p14:sldId id="497"/>
            <p14:sldId id="280"/>
            <p14:sldId id="281"/>
            <p14:sldId id="282"/>
            <p14:sldId id="505"/>
            <p14:sldId id="506"/>
            <p14:sldId id="259"/>
            <p14:sldId id="507"/>
            <p14:sldId id="504"/>
            <p14:sldId id="499"/>
            <p14:sldId id="257"/>
            <p14:sldId id="501"/>
            <p14:sldId id="502"/>
            <p14:sldId id="260"/>
            <p14:sldId id="511"/>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50" d="100"/>
          <a:sy n="150" d="100"/>
        </p:scale>
        <p:origin x="7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pPr rtl="0"/>
          <a:r>
            <a:rPr lang="nb-NO" dirty="0">
              <a:latin typeface="Avenir Next LT Pro Light"/>
            </a:rPr>
            <a:t>Lesing lesing og lesing</a:t>
          </a:r>
          <a:endParaRPr lang="en-US" dirty="0"/>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pPr rtl="0"/>
          <a:r>
            <a:rPr lang="nb-NO" dirty="0">
              <a:latin typeface="Avenir Next LT Pro Light"/>
            </a:rPr>
            <a:t>Årsplan i norsk 10.trinn: "Læreren skal legge til rette for at elevene utvikler utholdenhet i lesing av lengre tekster".</a:t>
          </a:r>
          <a:endParaRPr lang="en-US" dirty="0">
            <a:latin typeface="Avenir Next LT Pro Light"/>
          </a:endParaRPr>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phldr="0"/>
      <dgm:spPr/>
      <dgm:t>
        <a:bodyPr/>
        <a:lstStyle/>
        <a:p>
          <a:pPr rtl="0"/>
          <a:r>
            <a:rPr lang="nb-NO" dirty="0">
              <a:latin typeface="Avenir Next LT Pro Light"/>
            </a:rPr>
            <a:t>Her trenger vi hjelp. Hvordan øve utholdenhet? Gode forbilder, hvor mange bøker har du lest i år?</a:t>
          </a:r>
          <a:endParaRPr lang="nb-NO" dirty="0"/>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016B823B-1A09-4A09-82DC-8382DECCBF34}" type="pres">
      <dgm:prSet presAssocID="{225ACC3D-72D8-4A0E-8395-2981A45E33CC}" presName="outerComposite" presStyleCnt="0">
        <dgm:presLayoutVars>
          <dgm:chMax val="5"/>
          <dgm:dir/>
          <dgm:resizeHandles val="exact"/>
        </dgm:presLayoutVars>
      </dgm:prSet>
      <dgm:spPr/>
    </dgm:pt>
    <dgm:pt modelId="{73BC43C2-48AA-438D-B8D5-BAD0C081B685}" type="pres">
      <dgm:prSet presAssocID="{225ACC3D-72D8-4A0E-8395-2981A45E33CC}" presName="dummyMaxCanvas" presStyleCnt="0">
        <dgm:presLayoutVars/>
      </dgm:prSet>
      <dgm:spPr/>
    </dgm:pt>
    <dgm:pt modelId="{D595A0B8-3671-4ACD-B007-6AF24863D95A}" type="pres">
      <dgm:prSet presAssocID="{225ACC3D-72D8-4A0E-8395-2981A45E33CC}" presName="ThreeNodes_1" presStyleLbl="node1" presStyleIdx="0" presStyleCnt="3">
        <dgm:presLayoutVars>
          <dgm:bulletEnabled val="1"/>
        </dgm:presLayoutVars>
      </dgm:prSet>
      <dgm:spPr/>
    </dgm:pt>
    <dgm:pt modelId="{6840DB9D-E42D-4C52-ACE9-7F583989733F}" type="pres">
      <dgm:prSet presAssocID="{225ACC3D-72D8-4A0E-8395-2981A45E33CC}" presName="ThreeNodes_2" presStyleLbl="node1" presStyleIdx="1" presStyleCnt="3">
        <dgm:presLayoutVars>
          <dgm:bulletEnabled val="1"/>
        </dgm:presLayoutVars>
      </dgm:prSet>
      <dgm:spPr/>
    </dgm:pt>
    <dgm:pt modelId="{D65793D4-9A7B-46A3-B622-6DD739CF5B32}" type="pres">
      <dgm:prSet presAssocID="{225ACC3D-72D8-4A0E-8395-2981A45E33CC}" presName="ThreeNodes_3" presStyleLbl="node1" presStyleIdx="2" presStyleCnt="3">
        <dgm:presLayoutVars>
          <dgm:bulletEnabled val="1"/>
        </dgm:presLayoutVars>
      </dgm:prSet>
      <dgm:spPr/>
    </dgm:pt>
    <dgm:pt modelId="{1E58901F-CCE8-4CE1-BC74-20337B174E12}" type="pres">
      <dgm:prSet presAssocID="{225ACC3D-72D8-4A0E-8395-2981A45E33CC}" presName="ThreeConn_1-2" presStyleLbl="fgAccFollowNode1" presStyleIdx="0" presStyleCnt="2">
        <dgm:presLayoutVars>
          <dgm:bulletEnabled val="1"/>
        </dgm:presLayoutVars>
      </dgm:prSet>
      <dgm:spPr/>
    </dgm:pt>
    <dgm:pt modelId="{2D0FDB99-04BB-43F6-8148-68F6B07A3144}" type="pres">
      <dgm:prSet presAssocID="{225ACC3D-72D8-4A0E-8395-2981A45E33CC}" presName="ThreeConn_2-3" presStyleLbl="fgAccFollowNode1" presStyleIdx="1" presStyleCnt="2">
        <dgm:presLayoutVars>
          <dgm:bulletEnabled val="1"/>
        </dgm:presLayoutVars>
      </dgm:prSet>
      <dgm:spPr/>
    </dgm:pt>
    <dgm:pt modelId="{D31084D0-0970-411C-806C-E2169A30A0D9}" type="pres">
      <dgm:prSet presAssocID="{225ACC3D-72D8-4A0E-8395-2981A45E33CC}" presName="ThreeNodes_1_text" presStyleLbl="node1" presStyleIdx="2" presStyleCnt="3">
        <dgm:presLayoutVars>
          <dgm:bulletEnabled val="1"/>
        </dgm:presLayoutVars>
      </dgm:prSet>
      <dgm:spPr/>
    </dgm:pt>
    <dgm:pt modelId="{FD5A7883-AFD7-4E4E-B18D-309A0E108592}" type="pres">
      <dgm:prSet presAssocID="{225ACC3D-72D8-4A0E-8395-2981A45E33CC}" presName="ThreeNodes_2_text" presStyleLbl="node1" presStyleIdx="2" presStyleCnt="3">
        <dgm:presLayoutVars>
          <dgm:bulletEnabled val="1"/>
        </dgm:presLayoutVars>
      </dgm:prSet>
      <dgm:spPr/>
    </dgm:pt>
    <dgm:pt modelId="{0441112D-BEF6-4F9D-B760-68ADC26CC317}" type="pres">
      <dgm:prSet presAssocID="{225ACC3D-72D8-4A0E-8395-2981A45E33CC}" presName="ThreeNodes_3_text" presStyleLbl="node1" presStyleIdx="2" presStyleCnt="3">
        <dgm:presLayoutVars>
          <dgm:bulletEnabled val="1"/>
        </dgm:presLayoutVars>
      </dgm:prSet>
      <dgm:spPr/>
    </dgm:pt>
  </dgm:ptLst>
  <dgm:cxnLst>
    <dgm:cxn modelId="{32DA5229-3694-4AC4-BDF5-82BEBA6EA3F5}" srcId="{225ACC3D-72D8-4A0E-8395-2981A45E33CC}" destId="{3F673E7E-2EB8-4764-AAD9-B936AB1FD4EF}" srcOrd="0" destOrd="0" parTransId="{5EB8EF27-3863-4BF8-95D5-A950987BAD38}" sibTransId="{69792C0E-553C-4961-A63E-F23C300D12E7}"/>
    <dgm:cxn modelId="{431D4D32-C925-4FCD-AC7D-887A55D32C9E}" type="presOf" srcId="{03A13510-A558-42E6-AD60-F8470DB94EBB}" destId="{2D0FDB99-04BB-43F6-8148-68F6B07A3144}" srcOrd="0" destOrd="0" presId="urn:microsoft.com/office/officeart/2005/8/layout/vProcess5"/>
    <dgm:cxn modelId="{79EB2768-44E6-4F0E-9D38-3C1535B9287D}" type="presOf" srcId="{599A00F5-4393-4048-949F-72CA4F793D43}" destId="{D65793D4-9A7B-46A3-B622-6DD739CF5B32}" srcOrd="0" destOrd="0" presId="urn:microsoft.com/office/officeart/2005/8/layout/vProcess5"/>
    <dgm:cxn modelId="{1A39DE52-D6A3-4726-9F67-54FA05BBBE29}" type="presOf" srcId="{1304660B-7C29-40A1-83A5-E4F9F36D904E}" destId="{FD5A7883-AFD7-4E4E-B18D-309A0E108592}" srcOrd="1" destOrd="0" presId="urn:microsoft.com/office/officeart/2005/8/layout/vProcess5"/>
    <dgm:cxn modelId="{C65F5DA5-0136-41F6-BCFC-2047228BF04A}" type="presOf" srcId="{3F673E7E-2EB8-4764-AAD9-B936AB1FD4EF}" destId="{D31084D0-0970-411C-806C-E2169A30A0D9}"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E4C4F3C5-E864-4A15-BAE7-F0A9C08C6E6B}" type="presOf" srcId="{69792C0E-553C-4961-A63E-F23C300D12E7}" destId="{1E58901F-CCE8-4CE1-BC74-20337B174E12}" srcOrd="0" destOrd="0" presId="urn:microsoft.com/office/officeart/2005/8/layout/vProcess5"/>
    <dgm:cxn modelId="{2BDFEDC6-4C04-42EE-82A4-1C5BCAB17432}" type="presOf" srcId="{225ACC3D-72D8-4A0E-8395-2981A45E33CC}" destId="{016B823B-1A09-4A09-82DC-8382DECCBF34}" srcOrd="0" destOrd="0" presId="urn:microsoft.com/office/officeart/2005/8/layout/vProcess5"/>
    <dgm:cxn modelId="{298FCBD2-ACD3-4DA6-A46A-030ADB86FFEE}" type="presOf" srcId="{599A00F5-4393-4048-949F-72CA4F793D43}" destId="{0441112D-BEF6-4F9D-B760-68ADC26CC317}" srcOrd="1" destOrd="0" presId="urn:microsoft.com/office/officeart/2005/8/layout/vProcess5"/>
    <dgm:cxn modelId="{3A96F3DC-1B84-4B7C-ACD7-DD39185380C4}" type="presOf" srcId="{1304660B-7C29-40A1-83A5-E4F9F36D904E}" destId="{6840DB9D-E42D-4C52-ACE9-7F583989733F}" srcOrd="0" destOrd="0" presId="urn:microsoft.com/office/officeart/2005/8/layout/vProcess5"/>
    <dgm:cxn modelId="{C17955E1-F947-4756-9A22-52AD45661CD5}" type="presOf" srcId="{3F673E7E-2EB8-4764-AAD9-B936AB1FD4EF}" destId="{D595A0B8-3671-4ACD-B007-6AF24863D95A}" srcOrd="0" destOrd="0" presId="urn:microsoft.com/office/officeart/2005/8/layout/vProcess5"/>
    <dgm:cxn modelId="{D412B597-BFD9-45CB-AAFC-2C05898A91F7}" type="presParOf" srcId="{016B823B-1A09-4A09-82DC-8382DECCBF34}" destId="{73BC43C2-48AA-438D-B8D5-BAD0C081B685}" srcOrd="0" destOrd="0" presId="urn:microsoft.com/office/officeart/2005/8/layout/vProcess5"/>
    <dgm:cxn modelId="{5B1690CA-1B50-497D-85B9-C1D9EDB465DD}" type="presParOf" srcId="{016B823B-1A09-4A09-82DC-8382DECCBF34}" destId="{D595A0B8-3671-4ACD-B007-6AF24863D95A}" srcOrd="1" destOrd="0" presId="urn:microsoft.com/office/officeart/2005/8/layout/vProcess5"/>
    <dgm:cxn modelId="{98F08AE8-8284-44E6-BE16-7287E3498F35}" type="presParOf" srcId="{016B823B-1A09-4A09-82DC-8382DECCBF34}" destId="{6840DB9D-E42D-4C52-ACE9-7F583989733F}" srcOrd="2" destOrd="0" presId="urn:microsoft.com/office/officeart/2005/8/layout/vProcess5"/>
    <dgm:cxn modelId="{05904AF5-9AD3-4984-95E4-6B7AB405316C}" type="presParOf" srcId="{016B823B-1A09-4A09-82DC-8382DECCBF34}" destId="{D65793D4-9A7B-46A3-B622-6DD739CF5B32}" srcOrd="3" destOrd="0" presId="urn:microsoft.com/office/officeart/2005/8/layout/vProcess5"/>
    <dgm:cxn modelId="{43463A3D-B1F4-4C0B-B686-6D8859C22301}" type="presParOf" srcId="{016B823B-1A09-4A09-82DC-8382DECCBF34}" destId="{1E58901F-CCE8-4CE1-BC74-20337B174E12}" srcOrd="4" destOrd="0" presId="urn:microsoft.com/office/officeart/2005/8/layout/vProcess5"/>
    <dgm:cxn modelId="{B48E0973-A675-4448-9DEC-F22CCE566F47}" type="presParOf" srcId="{016B823B-1A09-4A09-82DC-8382DECCBF34}" destId="{2D0FDB99-04BB-43F6-8148-68F6B07A3144}" srcOrd="5" destOrd="0" presId="urn:microsoft.com/office/officeart/2005/8/layout/vProcess5"/>
    <dgm:cxn modelId="{B8EF3010-6F4C-4A79-B88C-E763E5529B68}" type="presParOf" srcId="{016B823B-1A09-4A09-82DC-8382DECCBF34}" destId="{D31084D0-0970-411C-806C-E2169A30A0D9}" srcOrd="6" destOrd="0" presId="urn:microsoft.com/office/officeart/2005/8/layout/vProcess5"/>
    <dgm:cxn modelId="{231624ED-F06E-46C5-8113-67280EF88B42}" type="presParOf" srcId="{016B823B-1A09-4A09-82DC-8382DECCBF34}" destId="{FD5A7883-AFD7-4E4E-B18D-309A0E108592}" srcOrd="7" destOrd="0" presId="urn:microsoft.com/office/officeart/2005/8/layout/vProcess5"/>
    <dgm:cxn modelId="{CC5DC4E2-A0BB-40B0-94AB-ADE70E3BBFF5}" type="presParOf" srcId="{016B823B-1A09-4A09-82DC-8382DECCBF34}" destId="{0441112D-BEF6-4F9D-B760-68ADC26CC31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D867D5-A236-40E6-8CD6-BF35AEBB2F40}" type="doc">
      <dgm:prSet loTypeId="urn:microsoft.com/office/officeart/2005/8/layout/vList5" loCatId="list" qsTypeId="urn:microsoft.com/office/officeart/2005/8/quickstyle/simple1#8" qsCatId="simple" csTypeId="urn:microsoft.com/office/officeart/2005/8/colors/colorful2#1" csCatId="colorful" phldr="1"/>
      <dgm:spPr/>
      <dgm:t>
        <a:bodyPr/>
        <a:lstStyle/>
        <a:p>
          <a:endParaRPr lang="en-US"/>
        </a:p>
      </dgm:t>
    </dgm:pt>
    <dgm:pt modelId="{E337853E-C6D7-4A20-A6F5-FABD9DDEEBAA}">
      <dgm:prSet/>
      <dgm:spPr/>
      <dgm:t>
        <a:bodyPr/>
        <a:lstStyle/>
        <a:p>
          <a:r>
            <a:rPr lang="en-US" dirty="0" err="1"/>
            <a:t>Musikk</a:t>
          </a:r>
          <a:r>
            <a:rPr lang="en-US"/>
            <a:t> er et praktisk fag</a:t>
          </a:r>
        </a:p>
      </dgm:t>
    </dgm:pt>
    <dgm:pt modelId="{808E5C3E-C7B6-4D8F-9A3B-3FF2F05416AF}" type="parTrans" cxnId="{3DACB8F0-E92E-4ED2-933B-D6F5EC0D7B7E}">
      <dgm:prSet/>
      <dgm:spPr/>
      <dgm:t>
        <a:bodyPr/>
        <a:lstStyle/>
        <a:p>
          <a:endParaRPr lang="en-US"/>
        </a:p>
      </dgm:t>
    </dgm:pt>
    <dgm:pt modelId="{AA3DBB02-E3F0-4993-8CDF-71AA5A8CA35D}" type="sibTrans" cxnId="{3DACB8F0-E92E-4ED2-933B-D6F5EC0D7B7E}">
      <dgm:prSet/>
      <dgm:spPr/>
      <dgm:t>
        <a:bodyPr/>
        <a:lstStyle/>
        <a:p>
          <a:endParaRPr lang="en-US"/>
        </a:p>
      </dgm:t>
    </dgm:pt>
    <dgm:pt modelId="{56C25E09-8869-4EC1-A214-EFA6291CB3AF}">
      <dgm:prSet/>
      <dgm:spPr/>
      <dgm:t>
        <a:bodyPr/>
        <a:lstStyle/>
        <a:p>
          <a:r>
            <a:rPr lang="en-US"/>
            <a:t>Praktiske oppgaver har større plass i faget </a:t>
          </a:r>
        </a:p>
      </dgm:t>
    </dgm:pt>
    <dgm:pt modelId="{AC7CFA08-C292-48C6-AD4D-DDA5B7FD842D}" type="parTrans" cxnId="{5E719D4A-8896-493E-83E8-0E7BAAB4C7AC}">
      <dgm:prSet/>
      <dgm:spPr/>
      <dgm:t>
        <a:bodyPr/>
        <a:lstStyle/>
        <a:p>
          <a:endParaRPr lang="en-US"/>
        </a:p>
      </dgm:t>
    </dgm:pt>
    <dgm:pt modelId="{5FB99B71-0AB9-42C7-9B9F-7A3C542FEE87}" type="sibTrans" cxnId="{5E719D4A-8896-493E-83E8-0E7BAAB4C7AC}">
      <dgm:prSet/>
      <dgm:spPr/>
      <dgm:t>
        <a:bodyPr/>
        <a:lstStyle/>
        <a:p>
          <a:endParaRPr lang="en-US"/>
        </a:p>
      </dgm:t>
    </dgm:pt>
    <dgm:pt modelId="{10059C47-AC7F-4DD8-82E9-81F2EA47089C}">
      <dgm:prSet/>
      <dgm:spPr/>
      <dgm:t>
        <a:bodyPr/>
        <a:lstStyle/>
        <a:p>
          <a:r>
            <a:rPr lang="en-US" err="1"/>
            <a:t>Praktiske</a:t>
          </a:r>
          <a:r>
            <a:rPr lang="en-US"/>
            <a:t> </a:t>
          </a:r>
          <a:r>
            <a:rPr lang="en-US" err="1"/>
            <a:t>oppgaver</a:t>
          </a:r>
          <a:r>
            <a:rPr lang="en-US"/>
            <a:t> </a:t>
          </a:r>
          <a:r>
            <a:rPr lang="en-US" err="1"/>
            <a:t>og</a:t>
          </a:r>
          <a:r>
            <a:rPr lang="en-US"/>
            <a:t> </a:t>
          </a:r>
          <a:r>
            <a:rPr lang="en-US" err="1"/>
            <a:t>vurderinger</a:t>
          </a:r>
          <a:r>
            <a:rPr lang="en-US"/>
            <a:t> </a:t>
          </a:r>
          <a:r>
            <a:rPr lang="en-US" err="1"/>
            <a:t>vektlegges</a:t>
          </a:r>
          <a:r>
            <a:rPr lang="en-US"/>
            <a:t> </a:t>
          </a:r>
          <a:r>
            <a:rPr lang="en-US" err="1"/>
            <a:t>i</a:t>
          </a:r>
          <a:r>
            <a:rPr lang="en-US"/>
            <a:t> </a:t>
          </a:r>
          <a:r>
            <a:rPr lang="en-US" err="1"/>
            <a:t>større</a:t>
          </a:r>
          <a:r>
            <a:rPr lang="en-US"/>
            <a:t> grad </a:t>
          </a:r>
          <a:r>
            <a:rPr lang="en-US" err="1"/>
            <a:t>enn</a:t>
          </a:r>
          <a:r>
            <a:rPr lang="en-US"/>
            <a:t> </a:t>
          </a:r>
          <a:r>
            <a:rPr lang="en-US" err="1"/>
            <a:t>teoretiske</a:t>
          </a:r>
          <a:r>
            <a:rPr lang="en-US"/>
            <a:t>. </a:t>
          </a:r>
        </a:p>
      </dgm:t>
    </dgm:pt>
    <dgm:pt modelId="{14D2E063-6779-419E-A213-61BB7C3A0ED8}" type="parTrans" cxnId="{448CB634-4865-4178-9E83-1DF755326E4A}">
      <dgm:prSet/>
      <dgm:spPr/>
      <dgm:t>
        <a:bodyPr/>
        <a:lstStyle/>
        <a:p>
          <a:endParaRPr lang="en-US"/>
        </a:p>
      </dgm:t>
    </dgm:pt>
    <dgm:pt modelId="{DB8DA19A-AD01-4630-A480-A99A5B0A33E8}" type="sibTrans" cxnId="{448CB634-4865-4178-9E83-1DF755326E4A}">
      <dgm:prSet/>
      <dgm:spPr/>
      <dgm:t>
        <a:bodyPr/>
        <a:lstStyle/>
        <a:p>
          <a:endParaRPr lang="en-US"/>
        </a:p>
      </dgm:t>
    </dgm:pt>
    <dgm:pt modelId="{AF3CB8A1-08B1-41AB-8F41-9691CB794556}">
      <dgm:prSet/>
      <dgm:spPr/>
      <dgm:t>
        <a:bodyPr/>
        <a:lstStyle/>
        <a:p>
          <a:r>
            <a:rPr lang="en-US" err="1"/>
            <a:t>Ulike</a:t>
          </a:r>
          <a:r>
            <a:rPr lang="en-US"/>
            <a:t> </a:t>
          </a:r>
          <a:r>
            <a:rPr lang="en-US" err="1"/>
            <a:t>vurderingsformer</a:t>
          </a:r>
          <a:endParaRPr lang="en-US"/>
        </a:p>
      </dgm:t>
    </dgm:pt>
    <dgm:pt modelId="{06978F28-B1D4-494A-B3A1-8F60B6D77AC0}" type="parTrans" cxnId="{CCC28806-60FA-47DA-892C-698E0F5AA065}">
      <dgm:prSet/>
      <dgm:spPr/>
      <dgm:t>
        <a:bodyPr/>
        <a:lstStyle/>
        <a:p>
          <a:endParaRPr lang="en-US"/>
        </a:p>
      </dgm:t>
    </dgm:pt>
    <dgm:pt modelId="{1EBCD383-7EE2-4127-B404-6B1868E4F79B}" type="sibTrans" cxnId="{CCC28806-60FA-47DA-892C-698E0F5AA065}">
      <dgm:prSet/>
      <dgm:spPr/>
      <dgm:t>
        <a:bodyPr/>
        <a:lstStyle/>
        <a:p>
          <a:endParaRPr lang="en-US"/>
        </a:p>
      </dgm:t>
    </dgm:pt>
    <dgm:pt modelId="{21E1A7FD-A886-419D-95A3-5E54AC6BF696}">
      <dgm:prSet/>
      <dgm:spPr/>
      <dgm:t>
        <a:bodyPr/>
        <a:lstStyle/>
        <a:p>
          <a:r>
            <a:rPr lang="en-US" sz="1800"/>
            <a:t>Teoretiske prøver </a:t>
          </a:r>
        </a:p>
      </dgm:t>
    </dgm:pt>
    <dgm:pt modelId="{EAA0DAFB-546D-4A17-ABB7-57BCE75942D0}" type="parTrans" cxnId="{4FCDFA9C-1565-4B87-84EC-254990C05BC4}">
      <dgm:prSet/>
      <dgm:spPr/>
      <dgm:t>
        <a:bodyPr/>
        <a:lstStyle/>
        <a:p>
          <a:endParaRPr lang="en-US"/>
        </a:p>
      </dgm:t>
    </dgm:pt>
    <dgm:pt modelId="{F8608180-5B55-427A-9A04-8B0CC8D0433E}" type="sibTrans" cxnId="{4FCDFA9C-1565-4B87-84EC-254990C05BC4}">
      <dgm:prSet/>
      <dgm:spPr/>
      <dgm:t>
        <a:bodyPr/>
        <a:lstStyle/>
        <a:p>
          <a:endParaRPr lang="en-US"/>
        </a:p>
      </dgm:t>
    </dgm:pt>
    <dgm:pt modelId="{B0364F4E-7FFA-42A6-BCD5-0FDB2C927022}">
      <dgm:prSet/>
      <dgm:spPr/>
      <dgm:t>
        <a:bodyPr/>
        <a:lstStyle/>
        <a:p>
          <a:r>
            <a:rPr lang="en-US" sz="1800" err="1"/>
            <a:t>Praktiske</a:t>
          </a:r>
          <a:r>
            <a:rPr lang="en-US" sz="1800"/>
            <a:t> </a:t>
          </a:r>
          <a:r>
            <a:rPr lang="en-US" sz="1800" err="1"/>
            <a:t>prøver</a:t>
          </a:r>
          <a:r>
            <a:rPr lang="en-US" sz="1800"/>
            <a:t> </a:t>
          </a:r>
        </a:p>
      </dgm:t>
    </dgm:pt>
    <dgm:pt modelId="{E6AA885C-9F21-48FB-8855-8DF4DEBFB4A1}" type="parTrans" cxnId="{0A12B7DB-F9DB-476A-92F1-EC541523FEC2}">
      <dgm:prSet/>
      <dgm:spPr/>
      <dgm:t>
        <a:bodyPr/>
        <a:lstStyle/>
        <a:p>
          <a:endParaRPr lang="en-US"/>
        </a:p>
      </dgm:t>
    </dgm:pt>
    <dgm:pt modelId="{F2ECFB82-0352-40A4-BAEA-F98B4E9BAF2C}" type="sibTrans" cxnId="{0A12B7DB-F9DB-476A-92F1-EC541523FEC2}">
      <dgm:prSet/>
      <dgm:spPr/>
      <dgm:t>
        <a:bodyPr/>
        <a:lstStyle/>
        <a:p>
          <a:endParaRPr lang="en-US"/>
        </a:p>
      </dgm:t>
    </dgm:pt>
    <dgm:pt modelId="{7C66ECCD-8963-412F-9C44-D4596722BEE5}">
      <dgm:prSet/>
      <dgm:spPr/>
      <dgm:t>
        <a:bodyPr/>
        <a:lstStyle/>
        <a:p>
          <a:r>
            <a:rPr lang="en-US" sz="1800"/>
            <a:t>Observasjoner på timene </a:t>
          </a:r>
        </a:p>
      </dgm:t>
    </dgm:pt>
    <dgm:pt modelId="{3C9D90E4-8956-40C5-A9EA-093871281C31}" type="parTrans" cxnId="{853135A3-D5A6-4230-BDD7-75CFC02920E2}">
      <dgm:prSet/>
      <dgm:spPr/>
      <dgm:t>
        <a:bodyPr/>
        <a:lstStyle/>
        <a:p>
          <a:endParaRPr lang="en-US"/>
        </a:p>
      </dgm:t>
    </dgm:pt>
    <dgm:pt modelId="{4A5CA5B7-B2ED-469E-B439-D1779E0C5CBB}" type="sibTrans" cxnId="{853135A3-D5A6-4230-BDD7-75CFC02920E2}">
      <dgm:prSet/>
      <dgm:spPr/>
      <dgm:t>
        <a:bodyPr/>
        <a:lstStyle/>
        <a:p>
          <a:endParaRPr lang="en-US"/>
        </a:p>
      </dgm:t>
    </dgm:pt>
    <dgm:pt modelId="{D16A7B58-4414-4C8A-BD1F-EE83E1A28995}">
      <dgm:prSet custT="1"/>
      <dgm:spPr/>
      <dgm:t>
        <a:bodyPr/>
        <a:lstStyle/>
        <a:p>
          <a:r>
            <a:rPr lang="en-US" sz="1800" dirty="0" err="1"/>
            <a:t>Innleveringer</a:t>
          </a:r>
          <a:r>
            <a:rPr lang="en-US" sz="1800" dirty="0"/>
            <a:t> av </a:t>
          </a:r>
          <a:r>
            <a:rPr lang="en-US" sz="1800" dirty="0" err="1"/>
            <a:t>timeoppgaver</a:t>
          </a:r>
          <a:r>
            <a:rPr lang="en-US" sz="1800" dirty="0"/>
            <a:t>.</a:t>
          </a:r>
          <a:br>
            <a:rPr lang="en-US" sz="1800" dirty="0"/>
          </a:br>
          <a:br>
            <a:rPr lang="en-US" sz="1800" dirty="0"/>
          </a:br>
          <a:r>
            <a:rPr lang="en-US" sz="1800" dirty="0">
              <a:sym typeface="Wingdings" pitchFamily="2" charset="2"/>
            </a:rPr>
            <a:t>	 </a:t>
          </a:r>
          <a:r>
            <a:rPr lang="en-US" sz="1600" dirty="0">
              <a:sym typeface="Wingdings" pitchFamily="2" charset="2"/>
            </a:rPr>
            <a:t>For </a:t>
          </a:r>
          <a:r>
            <a:rPr lang="en-US" sz="1600" dirty="0" err="1">
              <a:sym typeface="Wingdings" pitchFamily="2" charset="2"/>
            </a:rPr>
            <a:t>å</a:t>
          </a:r>
          <a:r>
            <a:rPr lang="en-US" sz="1600" dirty="0">
              <a:sym typeface="Wingdings" pitchFamily="2" charset="2"/>
            </a:rPr>
            <a:t> </a:t>
          </a:r>
          <a:r>
            <a:rPr lang="en-US" sz="1600" dirty="0" err="1">
              <a:sym typeface="Wingdings" pitchFamily="2" charset="2"/>
            </a:rPr>
            <a:t>få</a:t>
          </a:r>
          <a:r>
            <a:rPr lang="en-US" sz="1600" dirty="0">
              <a:sym typeface="Wingdings" pitchFamily="2" charset="2"/>
            </a:rPr>
            <a:t> </a:t>
          </a:r>
          <a:r>
            <a:rPr lang="en-US" sz="1600" dirty="0" err="1">
              <a:sym typeface="Wingdings" pitchFamily="2" charset="2"/>
            </a:rPr>
            <a:t>en</a:t>
          </a:r>
          <a:r>
            <a:rPr lang="en-US" sz="1600" dirty="0">
              <a:sym typeface="Wingdings" pitchFamily="2" charset="2"/>
            </a:rPr>
            <a:t> </a:t>
          </a:r>
          <a:r>
            <a:rPr lang="en-US" sz="1600" dirty="0" err="1">
              <a:sym typeface="Wingdings" pitchFamily="2" charset="2"/>
            </a:rPr>
            <a:t>så</a:t>
          </a:r>
          <a:r>
            <a:rPr lang="en-US" sz="1600" dirty="0">
              <a:sym typeface="Wingdings" pitchFamily="2" charset="2"/>
            </a:rPr>
            <a:t> </a:t>
          </a:r>
          <a:r>
            <a:rPr lang="en-US" sz="1600" dirty="0" err="1">
              <a:sym typeface="Wingdings" pitchFamily="2" charset="2"/>
            </a:rPr>
            <a:t>helhetlig</a:t>
          </a:r>
          <a:r>
            <a:rPr lang="en-US" sz="1600" dirty="0">
              <a:sym typeface="Wingdings" pitchFamily="2" charset="2"/>
            </a:rPr>
            <a:t> </a:t>
          </a:r>
          <a:r>
            <a:rPr lang="en-US" sz="1600" dirty="0" err="1">
              <a:sym typeface="Wingdings" pitchFamily="2" charset="2"/>
            </a:rPr>
            <a:t>vurdering</a:t>
          </a:r>
          <a:r>
            <a:rPr lang="en-US" sz="1600" dirty="0">
              <a:sym typeface="Wingdings" pitchFamily="2" charset="2"/>
            </a:rPr>
            <a:t> </a:t>
          </a:r>
          <a:r>
            <a:rPr lang="en-US" sz="1600" dirty="0" err="1">
              <a:sym typeface="Wingdings" pitchFamily="2" charset="2"/>
            </a:rPr>
            <a:t>som</a:t>
          </a:r>
          <a:r>
            <a:rPr lang="en-US" sz="1600" dirty="0">
              <a:sym typeface="Wingdings" pitchFamily="2" charset="2"/>
            </a:rPr>
            <a:t> </a:t>
          </a:r>
          <a:r>
            <a:rPr lang="en-US" sz="1600" dirty="0" err="1">
              <a:sym typeface="Wingdings" pitchFamily="2" charset="2"/>
            </a:rPr>
            <a:t>mulig</a:t>
          </a:r>
          <a:r>
            <a:rPr lang="en-US" sz="1600" dirty="0">
              <a:sym typeface="Wingdings" pitchFamily="2" charset="2"/>
            </a:rPr>
            <a:t>. </a:t>
          </a:r>
          <a:endParaRPr lang="en-US" sz="1800" dirty="0"/>
        </a:p>
      </dgm:t>
    </dgm:pt>
    <dgm:pt modelId="{5A44DCAA-804B-49B4-9527-7284E5307854}" type="parTrans" cxnId="{126B2CBF-6EA9-4711-8D76-009A3BBA0562}">
      <dgm:prSet/>
      <dgm:spPr/>
      <dgm:t>
        <a:bodyPr/>
        <a:lstStyle/>
        <a:p>
          <a:endParaRPr lang="en-US"/>
        </a:p>
      </dgm:t>
    </dgm:pt>
    <dgm:pt modelId="{BEEC3CCE-9CE9-496E-92EF-60440CAF840F}" type="sibTrans" cxnId="{126B2CBF-6EA9-4711-8D76-009A3BBA0562}">
      <dgm:prSet/>
      <dgm:spPr/>
      <dgm:t>
        <a:bodyPr/>
        <a:lstStyle/>
        <a:p>
          <a:endParaRPr lang="en-US"/>
        </a:p>
      </dgm:t>
    </dgm:pt>
    <dgm:pt modelId="{9CFDB3FB-343B-8248-B249-3991408FEA36}" type="pres">
      <dgm:prSet presAssocID="{F8D867D5-A236-40E6-8CD6-BF35AEBB2F40}" presName="Name0" presStyleCnt="0">
        <dgm:presLayoutVars>
          <dgm:dir/>
          <dgm:animLvl val="lvl"/>
          <dgm:resizeHandles val="exact"/>
        </dgm:presLayoutVars>
      </dgm:prSet>
      <dgm:spPr/>
    </dgm:pt>
    <dgm:pt modelId="{2133B3AB-2BC4-FA4F-882B-8B28E15D035C}" type="pres">
      <dgm:prSet presAssocID="{E337853E-C6D7-4A20-A6F5-FABD9DDEEBAA}" presName="linNode" presStyleCnt="0"/>
      <dgm:spPr/>
    </dgm:pt>
    <dgm:pt modelId="{0D2F8B6D-A996-EF43-8A63-BBDBA28774CF}" type="pres">
      <dgm:prSet presAssocID="{E337853E-C6D7-4A20-A6F5-FABD9DDEEBAA}" presName="parentText" presStyleLbl="node1" presStyleIdx="0" presStyleCnt="2" custLinFactNeighborX="-51974" custLinFactNeighborY="-3509">
        <dgm:presLayoutVars>
          <dgm:chMax val="1"/>
          <dgm:bulletEnabled val="1"/>
        </dgm:presLayoutVars>
      </dgm:prSet>
      <dgm:spPr/>
    </dgm:pt>
    <dgm:pt modelId="{65FC1EC6-6331-C744-8F45-37AC9B58BA20}" type="pres">
      <dgm:prSet presAssocID="{E337853E-C6D7-4A20-A6F5-FABD9DDEEBAA}" presName="descendantText" presStyleLbl="alignAccFollowNode1" presStyleIdx="0" presStyleCnt="2">
        <dgm:presLayoutVars>
          <dgm:bulletEnabled val="1"/>
        </dgm:presLayoutVars>
      </dgm:prSet>
      <dgm:spPr/>
    </dgm:pt>
    <dgm:pt modelId="{4B3F8667-7785-654F-8AC3-6287DB89D126}" type="pres">
      <dgm:prSet presAssocID="{AA3DBB02-E3F0-4993-8CDF-71AA5A8CA35D}" presName="sp" presStyleCnt="0"/>
      <dgm:spPr/>
    </dgm:pt>
    <dgm:pt modelId="{D59F9AFA-C009-D344-9084-AD32DCFD8DBB}" type="pres">
      <dgm:prSet presAssocID="{AF3CB8A1-08B1-41AB-8F41-9691CB794556}" presName="linNode" presStyleCnt="0"/>
      <dgm:spPr/>
    </dgm:pt>
    <dgm:pt modelId="{31965192-1B93-2848-A6DB-C1ED1073DFC3}" type="pres">
      <dgm:prSet presAssocID="{AF3CB8A1-08B1-41AB-8F41-9691CB794556}" presName="parentText" presStyleLbl="node1" presStyleIdx="1" presStyleCnt="2">
        <dgm:presLayoutVars>
          <dgm:chMax val="1"/>
          <dgm:bulletEnabled val="1"/>
        </dgm:presLayoutVars>
      </dgm:prSet>
      <dgm:spPr/>
    </dgm:pt>
    <dgm:pt modelId="{D09997D5-F10B-1A4D-824C-8B4369F59251}" type="pres">
      <dgm:prSet presAssocID="{AF3CB8A1-08B1-41AB-8F41-9691CB794556}" presName="descendantText" presStyleLbl="alignAccFollowNode1" presStyleIdx="1" presStyleCnt="2">
        <dgm:presLayoutVars>
          <dgm:bulletEnabled val="1"/>
        </dgm:presLayoutVars>
      </dgm:prSet>
      <dgm:spPr/>
    </dgm:pt>
  </dgm:ptLst>
  <dgm:cxnLst>
    <dgm:cxn modelId="{CCC28806-60FA-47DA-892C-698E0F5AA065}" srcId="{F8D867D5-A236-40E6-8CD6-BF35AEBB2F40}" destId="{AF3CB8A1-08B1-41AB-8F41-9691CB794556}" srcOrd="1" destOrd="0" parTransId="{06978F28-B1D4-494A-B3A1-8F60B6D77AC0}" sibTransId="{1EBCD383-7EE2-4127-B404-6B1868E4F79B}"/>
    <dgm:cxn modelId="{3EE1E814-E17D-AC4A-A8FF-A88758A0A9FA}" type="presOf" srcId="{10059C47-AC7F-4DD8-82E9-81F2EA47089C}" destId="{65FC1EC6-6331-C744-8F45-37AC9B58BA20}" srcOrd="0" destOrd="1" presId="urn:microsoft.com/office/officeart/2005/8/layout/vList5"/>
    <dgm:cxn modelId="{A61CB825-125D-F349-9C5C-0784AD2C10CB}" type="presOf" srcId="{AF3CB8A1-08B1-41AB-8F41-9691CB794556}" destId="{31965192-1B93-2848-A6DB-C1ED1073DFC3}" srcOrd="0" destOrd="0" presId="urn:microsoft.com/office/officeart/2005/8/layout/vList5"/>
    <dgm:cxn modelId="{D234CA2C-BEE2-FD4F-BB80-466CA6D17F5C}" type="presOf" srcId="{B0364F4E-7FFA-42A6-BCD5-0FDB2C927022}" destId="{D09997D5-F10B-1A4D-824C-8B4369F59251}" srcOrd="0" destOrd="1" presId="urn:microsoft.com/office/officeart/2005/8/layout/vList5"/>
    <dgm:cxn modelId="{448CB634-4865-4178-9E83-1DF755326E4A}" srcId="{E337853E-C6D7-4A20-A6F5-FABD9DDEEBAA}" destId="{10059C47-AC7F-4DD8-82E9-81F2EA47089C}" srcOrd="1" destOrd="0" parTransId="{14D2E063-6779-419E-A213-61BB7C3A0ED8}" sibTransId="{DB8DA19A-AD01-4630-A480-A99A5B0A33E8}"/>
    <dgm:cxn modelId="{025DF636-94A2-8B45-AB3B-47A1EBEEE2C2}" type="presOf" srcId="{D16A7B58-4414-4C8A-BD1F-EE83E1A28995}" destId="{D09997D5-F10B-1A4D-824C-8B4369F59251}" srcOrd="0" destOrd="3" presId="urn:microsoft.com/office/officeart/2005/8/layout/vList5"/>
    <dgm:cxn modelId="{CE38BC37-788C-3D4F-B4E2-606EAA008A4F}" type="presOf" srcId="{E337853E-C6D7-4A20-A6F5-FABD9DDEEBAA}" destId="{0D2F8B6D-A996-EF43-8A63-BBDBA28774CF}" srcOrd="0" destOrd="0" presId="urn:microsoft.com/office/officeart/2005/8/layout/vList5"/>
    <dgm:cxn modelId="{05684C3F-71FC-794B-B4F0-ADBC8AADA4A9}" type="presOf" srcId="{56C25E09-8869-4EC1-A214-EFA6291CB3AF}" destId="{65FC1EC6-6331-C744-8F45-37AC9B58BA20}" srcOrd="0" destOrd="0" presId="urn:microsoft.com/office/officeart/2005/8/layout/vList5"/>
    <dgm:cxn modelId="{5E719D4A-8896-493E-83E8-0E7BAAB4C7AC}" srcId="{E337853E-C6D7-4A20-A6F5-FABD9DDEEBAA}" destId="{56C25E09-8869-4EC1-A214-EFA6291CB3AF}" srcOrd="0" destOrd="0" parTransId="{AC7CFA08-C292-48C6-AD4D-DDA5B7FD842D}" sibTransId="{5FB99B71-0AB9-42C7-9B9F-7A3C542FEE87}"/>
    <dgm:cxn modelId="{4FCDFA9C-1565-4B87-84EC-254990C05BC4}" srcId="{AF3CB8A1-08B1-41AB-8F41-9691CB794556}" destId="{21E1A7FD-A886-419D-95A3-5E54AC6BF696}" srcOrd="0" destOrd="0" parTransId="{EAA0DAFB-546D-4A17-ABB7-57BCE75942D0}" sibTransId="{F8608180-5B55-427A-9A04-8B0CC8D0433E}"/>
    <dgm:cxn modelId="{DBC9029F-0D07-5A42-9FA0-8257BCB15C3B}" type="presOf" srcId="{F8D867D5-A236-40E6-8CD6-BF35AEBB2F40}" destId="{9CFDB3FB-343B-8248-B249-3991408FEA36}" srcOrd="0" destOrd="0" presId="urn:microsoft.com/office/officeart/2005/8/layout/vList5"/>
    <dgm:cxn modelId="{853135A3-D5A6-4230-BDD7-75CFC02920E2}" srcId="{AF3CB8A1-08B1-41AB-8F41-9691CB794556}" destId="{7C66ECCD-8963-412F-9C44-D4596722BEE5}" srcOrd="2" destOrd="0" parTransId="{3C9D90E4-8956-40C5-A9EA-093871281C31}" sibTransId="{4A5CA5B7-B2ED-469E-B439-D1779E0C5CBB}"/>
    <dgm:cxn modelId="{126B2CBF-6EA9-4711-8D76-009A3BBA0562}" srcId="{AF3CB8A1-08B1-41AB-8F41-9691CB794556}" destId="{D16A7B58-4414-4C8A-BD1F-EE83E1A28995}" srcOrd="3" destOrd="0" parTransId="{5A44DCAA-804B-49B4-9527-7284E5307854}" sibTransId="{BEEC3CCE-9CE9-496E-92EF-60440CAF840F}"/>
    <dgm:cxn modelId="{DBF322CC-7A61-4C4A-B6A4-8A3DBABF3EC7}" type="presOf" srcId="{21E1A7FD-A886-419D-95A3-5E54AC6BF696}" destId="{D09997D5-F10B-1A4D-824C-8B4369F59251}" srcOrd="0" destOrd="0" presId="urn:microsoft.com/office/officeart/2005/8/layout/vList5"/>
    <dgm:cxn modelId="{0A12B7DB-F9DB-476A-92F1-EC541523FEC2}" srcId="{AF3CB8A1-08B1-41AB-8F41-9691CB794556}" destId="{B0364F4E-7FFA-42A6-BCD5-0FDB2C927022}" srcOrd="1" destOrd="0" parTransId="{E6AA885C-9F21-48FB-8855-8DF4DEBFB4A1}" sibTransId="{F2ECFB82-0352-40A4-BAEA-F98B4E9BAF2C}"/>
    <dgm:cxn modelId="{F8F088E3-EBC6-464D-9EBD-EFC8E4AD11BD}" type="presOf" srcId="{7C66ECCD-8963-412F-9C44-D4596722BEE5}" destId="{D09997D5-F10B-1A4D-824C-8B4369F59251}" srcOrd="0" destOrd="2" presId="urn:microsoft.com/office/officeart/2005/8/layout/vList5"/>
    <dgm:cxn modelId="{3DACB8F0-E92E-4ED2-933B-D6F5EC0D7B7E}" srcId="{F8D867D5-A236-40E6-8CD6-BF35AEBB2F40}" destId="{E337853E-C6D7-4A20-A6F5-FABD9DDEEBAA}" srcOrd="0" destOrd="0" parTransId="{808E5C3E-C7B6-4D8F-9A3B-3FF2F05416AF}" sibTransId="{AA3DBB02-E3F0-4993-8CDF-71AA5A8CA35D}"/>
    <dgm:cxn modelId="{6031335B-790D-9347-8BD5-9B9995ECA27C}" type="presParOf" srcId="{9CFDB3FB-343B-8248-B249-3991408FEA36}" destId="{2133B3AB-2BC4-FA4F-882B-8B28E15D035C}" srcOrd="0" destOrd="0" presId="urn:microsoft.com/office/officeart/2005/8/layout/vList5"/>
    <dgm:cxn modelId="{D87B34FE-EEB3-894A-B6C0-64B94616A25F}" type="presParOf" srcId="{2133B3AB-2BC4-FA4F-882B-8B28E15D035C}" destId="{0D2F8B6D-A996-EF43-8A63-BBDBA28774CF}" srcOrd="0" destOrd="0" presId="urn:microsoft.com/office/officeart/2005/8/layout/vList5"/>
    <dgm:cxn modelId="{87497F21-9E10-2549-BB8F-7AC542AA7CDA}" type="presParOf" srcId="{2133B3AB-2BC4-FA4F-882B-8B28E15D035C}" destId="{65FC1EC6-6331-C744-8F45-37AC9B58BA20}" srcOrd="1" destOrd="0" presId="urn:microsoft.com/office/officeart/2005/8/layout/vList5"/>
    <dgm:cxn modelId="{8B4B23DA-00ED-2F41-B655-FA27E672759F}" type="presParOf" srcId="{9CFDB3FB-343B-8248-B249-3991408FEA36}" destId="{4B3F8667-7785-654F-8AC3-6287DB89D126}" srcOrd="1" destOrd="0" presId="urn:microsoft.com/office/officeart/2005/8/layout/vList5"/>
    <dgm:cxn modelId="{D031E4A6-7831-A24B-B703-A6D73CCAE274}" type="presParOf" srcId="{9CFDB3FB-343B-8248-B249-3991408FEA36}" destId="{D59F9AFA-C009-D344-9084-AD32DCFD8DBB}" srcOrd="2" destOrd="0" presId="urn:microsoft.com/office/officeart/2005/8/layout/vList5"/>
    <dgm:cxn modelId="{624E77C5-C226-8742-9EBB-32DD1C43DE44}" type="presParOf" srcId="{D59F9AFA-C009-D344-9084-AD32DCFD8DBB}" destId="{31965192-1B93-2848-A6DB-C1ED1073DFC3}" srcOrd="0" destOrd="0" presId="urn:microsoft.com/office/officeart/2005/8/layout/vList5"/>
    <dgm:cxn modelId="{C0AC4555-3E96-C943-8F83-3FF72460D118}" type="presParOf" srcId="{D59F9AFA-C009-D344-9084-AD32DCFD8DBB}" destId="{D09997D5-F10B-1A4D-824C-8B4369F5925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A94AFBE-F515-4D4B-9429-B4AB05847861}" type="doc">
      <dgm:prSet loTypeId="urn:microsoft.com/office/officeart/2018/5/layout/CenteredIconLabelDescriptionList" loCatId="icon" qsTypeId="urn:microsoft.com/office/officeart/2005/8/quickstyle/simple1#9" qsCatId="simple" csTypeId="urn:microsoft.com/office/officeart/2018/5/colors/Iconchunking_neutralbg_colorful1" csCatId="colorful" phldr="1"/>
      <dgm:spPr/>
      <dgm:t>
        <a:bodyPr/>
        <a:lstStyle/>
        <a:p>
          <a:endParaRPr lang="en-US"/>
        </a:p>
      </dgm:t>
    </dgm:pt>
    <dgm:pt modelId="{FDBE6CF3-DB55-4A40-83C6-0167C7955CA7}">
      <dgm:prSet custT="1"/>
      <dgm:spPr/>
      <dgm:t>
        <a:bodyPr/>
        <a:lstStyle/>
        <a:p>
          <a:pPr>
            <a:lnSpc>
              <a:spcPct val="100000"/>
            </a:lnSpc>
            <a:defRPr b="1"/>
          </a:pPr>
          <a:r>
            <a:rPr lang="en-US" sz="1800"/>
            <a:t>NOTELÆRE </a:t>
          </a:r>
        </a:p>
      </dgm:t>
    </dgm:pt>
    <dgm:pt modelId="{27E89AA8-00FE-46F7-9AEA-D9C9EA5E59BA}" type="parTrans" cxnId="{C9F0D785-2432-49F5-80BF-F75D82C1F328}">
      <dgm:prSet/>
      <dgm:spPr/>
      <dgm:t>
        <a:bodyPr/>
        <a:lstStyle/>
        <a:p>
          <a:endParaRPr lang="en-US"/>
        </a:p>
      </dgm:t>
    </dgm:pt>
    <dgm:pt modelId="{2C39798D-FFDD-496B-B5C1-09A1F0857E6D}" type="sibTrans" cxnId="{C9F0D785-2432-49F5-80BF-F75D82C1F328}">
      <dgm:prSet/>
      <dgm:spPr/>
      <dgm:t>
        <a:bodyPr/>
        <a:lstStyle/>
        <a:p>
          <a:endParaRPr lang="en-US"/>
        </a:p>
      </dgm:t>
    </dgm:pt>
    <dgm:pt modelId="{F785A590-B7CD-40D1-8813-1C2947CF6D12}">
      <dgm:prSet/>
      <dgm:spPr/>
      <dgm:t>
        <a:bodyPr/>
        <a:lstStyle/>
        <a:p>
          <a:pPr>
            <a:lnSpc>
              <a:spcPct val="100000"/>
            </a:lnSpc>
          </a:pPr>
          <a:r>
            <a:rPr lang="en-US" dirty="0" err="1"/>
            <a:t>Teoretisk</a:t>
          </a:r>
          <a:r>
            <a:rPr lang="en-US" dirty="0"/>
            <a:t> </a:t>
          </a:r>
          <a:r>
            <a:rPr lang="en-US" dirty="0" err="1"/>
            <a:t>prøve</a:t>
          </a:r>
          <a:r>
            <a:rPr lang="en-US" dirty="0"/>
            <a:t> med </a:t>
          </a:r>
          <a:r>
            <a:rPr lang="en-US" dirty="0" err="1"/>
            <a:t>karakter</a:t>
          </a:r>
          <a:r>
            <a:rPr lang="en-US" dirty="0"/>
            <a:t>.</a:t>
          </a:r>
        </a:p>
        <a:p>
          <a:pPr>
            <a:lnSpc>
              <a:spcPct val="100000"/>
            </a:lnSpc>
          </a:pPr>
          <a:r>
            <a:rPr lang="en-US" dirty="0"/>
            <a:t>(</a:t>
          </a:r>
          <a:r>
            <a:rPr lang="en-US" dirty="0" err="1"/>
            <a:t>Repetisjon</a:t>
          </a:r>
          <a:r>
            <a:rPr lang="en-US" dirty="0"/>
            <a:t> </a:t>
          </a:r>
          <a:r>
            <a:rPr lang="en-US" dirty="0" err="1"/>
            <a:t>fra</a:t>
          </a:r>
          <a:r>
            <a:rPr lang="en-US" dirty="0"/>
            <a:t> pensum </a:t>
          </a:r>
          <a:r>
            <a:rPr lang="en-US" dirty="0" err="1"/>
            <a:t>fra</a:t>
          </a:r>
          <a:r>
            <a:rPr lang="en-US" dirty="0"/>
            <a:t> 7.trinn) </a:t>
          </a:r>
        </a:p>
      </dgm:t>
    </dgm:pt>
    <dgm:pt modelId="{E8F4F3C4-A090-4B9B-AA4A-C9F47B77E157}" type="parTrans" cxnId="{CA1A3973-3BAA-4709-915A-00F0B24DFE35}">
      <dgm:prSet/>
      <dgm:spPr/>
      <dgm:t>
        <a:bodyPr/>
        <a:lstStyle/>
        <a:p>
          <a:endParaRPr lang="en-US"/>
        </a:p>
      </dgm:t>
    </dgm:pt>
    <dgm:pt modelId="{25D92FB8-3ED9-4D6F-9773-1166E5B96CE5}" type="sibTrans" cxnId="{CA1A3973-3BAA-4709-915A-00F0B24DFE35}">
      <dgm:prSet/>
      <dgm:spPr/>
      <dgm:t>
        <a:bodyPr/>
        <a:lstStyle/>
        <a:p>
          <a:endParaRPr lang="en-US"/>
        </a:p>
      </dgm:t>
    </dgm:pt>
    <dgm:pt modelId="{BACA9641-B682-4A5F-913B-F99B4E8E077A}">
      <dgm:prSet custT="1"/>
      <dgm:spPr/>
      <dgm:t>
        <a:bodyPr/>
        <a:lstStyle/>
        <a:p>
          <a:pPr>
            <a:lnSpc>
              <a:spcPct val="100000"/>
            </a:lnSpc>
            <a:defRPr b="1"/>
          </a:pPr>
          <a:r>
            <a:rPr lang="en-US" sz="1800" dirty="0"/>
            <a:t>INSTRUMENTLÆRE</a:t>
          </a:r>
          <a:endParaRPr lang="en-US" sz="1700" dirty="0"/>
        </a:p>
      </dgm:t>
    </dgm:pt>
    <dgm:pt modelId="{5A3CA563-85AB-4346-A184-624CA5663B37}" type="parTrans" cxnId="{7A250942-5A69-4BBA-9F95-E555E81E1239}">
      <dgm:prSet/>
      <dgm:spPr/>
      <dgm:t>
        <a:bodyPr/>
        <a:lstStyle/>
        <a:p>
          <a:endParaRPr lang="en-US"/>
        </a:p>
      </dgm:t>
    </dgm:pt>
    <dgm:pt modelId="{0706E4E9-BE4C-489C-9F43-F670098DF0D8}" type="sibTrans" cxnId="{7A250942-5A69-4BBA-9F95-E555E81E1239}">
      <dgm:prSet/>
      <dgm:spPr/>
      <dgm:t>
        <a:bodyPr/>
        <a:lstStyle/>
        <a:p>
          <a:endParaRPr lang="en-US"/>
        </a:p>
      </dgm:t>
    </dgm:pt>
    <dgm:pt modelId="{DB8812CD-3D54-4AFD-8885-90066EBC72C7}">
      <dgm:prSet/>
      <dgm:spPr/>
      <dgm:t>
        <a:bodyPr/>
        <a:lstStyle/>
        <a:p>
          <a:pPr>
            <a:lnSpc>
              <a:spcPct val="100000"/>
            </a:lnSpc>
          </a:pPr>
          <a:r>
            <a:rPr lang="en-US" dirty="0" err="1"/>
            <a:t>Praktisk</a:t>
          </a:r>
          <a:r>
            <a:rPr lang="en-US" dirty="0"/>
            <a:t> </a:t>
          </a:r>
          <a:r>
            <a:rPr lang="en-US" dirty="0" err="1"/>
            <a:t>spilleprøve</a:t>
          </a:r>
          <a:r>
            <a:rPr lang="en-US" dirty="0"/>
            <a:t> </a:t>
          </a:r>
          <a:r>
            <a:rPr lang="en-US" dirty="0" err="1"/>
            <a:t>i</a:t>
          </a:r>
          <a:r>
            <a:rPr lang="en-US" dirty="0"/>
            <a:t> </a:t>
          </a:r>
          <a:r>
            <a:rPr lang="en-US" dirty="0" err="1"/>
            <a:t>gitar</a:t>
          </a:r>
          <a:r>
            <a:rPr lang="en-US" dirty="0"/>
            <a:t> (</a:t>
          </a:r>
          <a:r>
            <a:rPr lang="en-US" dirty="0" err="1"/>
            <a:t>periode</a:t>
          </a:r>
          <a:r>
            <a:rPr lang="en-US" dirty="0"/>
            <a:t>) </a:t>
          </a:r>
        </a:p>
      </dgm:t>
    </dgm:pt>
    <dgm:pt modelId="{3F9E8168-B85C-428D-ADC3-7E865C456BD7}" type="parTrans" cxnId="{CC410FA7-B830-4601-BE9A-E91C6D512FB4}">
      <dgm:prSet/>
      <dgm:spPr/>
      <dgm:t>
        <a:bodyPr/>
        <a:lstStyle/>
        <a:p>
          <a:endParaRPr lang="en-US"/>
        </a:p>
      </dgm:t>
    </dgm:pt>
    <dgm:pt modelId="{3E144041-18D2-49B4-9A0D-A608182DA41C}" type="sibTrans" cxnId="{CC410FA7-B830-4601-BE9A-E91C6D512FB4}">
      <dgm:prSet/>
      <dgm:spPr/>
      <dgm:t>
        <a:bodyPr/>
        <a:lstStyle/>
        <a:p>
          <a:endParaRPr lang="en-US"/>
        </a:p>
      </dgm:t>
    </dgm:pt>
    <dgm:pt modelId="{E8AA8095-0CE4-4B7B-A92C-6949E5F58E57}">
      <dgm:prSet/>
      <dgm:spPr/>
      <dgm:t>
        <a:bodyPr/>
        <a:lstStyle/>
        <a:p>
          <a:r>
            <a:rPr lang="en-US" dirty="0" err="1"/>
            <a:t>Muntlige</a:t>
          </a:r>
          <a:r>
            <a:rPr lang="en-US" dirty="0"/>
            <a:t> </a:t>
          </a:r>
          <a:r>
            <a:rPr lang="en-US" dirty="0" err="1"/>
            <a:t>tilbakemeldinger</a:t>
          </a:r>
          <a:r>
            <a:rPr lang="en-US" dirty="0"/>
            <a:t> </a:t>
          </a:r>
          <a:r>
            <a:rPr lang="en-US" dirty="0" err="1"/>
            <a:t>på</a:t>
          </a:r>
          <a:r>
            <a:rPr lang="en-US" dirty="0"/>
            <a:t> </a:t>
          </a:r>
          <a:r>
            <a:rPr lang="en-US" dirty="0" err="1"/>
            <a:t>timene</a:t>
          </a:r>
          <a:r>
            <a:rPr lang="en-US" dirty="0"/>
            <a:t> </a:t>
          </a:r>
          <a:r>
            <a:rPr lang="en-US" dirty="0" err="1"/>
            <a:t>i</a:t>
          </a:r>
          <a:r>
            <a:rPr lang="en-US" dirty="0"/>
            <a:t> </a:t>
          </a:r>
          <a:r>
            <a:rPr lang="en-US" dirty="0" err="1"/>
            <a:t>smågrupper</a:t>
          </a:r>
          <a:r>
            <a:rPr lang="en-US" dirty="0"/>
            <a:t>. </a:t>
          </a:r>
        </a:p>
      </dgm:t>
    </dgm:pt>
    <dgm:pt modelId="{B454E9BF-0853-45DD-8AE6-FF770102D67D}" type="parTrans" cxnId="{9FEC6026-D274-49F7-B9ED-666A7E5D065E}">
      <dgm:prSet/>
      <dgm:spPr/>
      <dgm:t>
        <a:bodyPr/>
        <a:lstStyle/>
        <a:p>
          <a:endParaRPr lang="en-US"/>
        </a:p>
      </dgm:t>
    </dgm:pt>
    <dgm:pt modelId="{B1FB95BB-32CD-4801-908B-60A5C9EB58D3}" type="sibTrans" cxnId="{9FEC6026-D274-49F7-B9ED-666A7E5D065E}">
      <dgm:prSet/>
      <dgm:spPr/>
      <dgm:t>
        <a:bodyPr/>
        <a:lstStyle/>
        <a:p>
          <a:endParaRPr lang="en-US"/>
        </a:p>
      </dgm:t>
    </dgm:pt>
    <dgm:pt modelId="{648C4CAE-6110-4A7E-ADED-69C9198643C8}">
      <dgm:prSet/>
      <dgm:spPr/>
      <dgm:t>
        <a:bodyPr/>
        <a:lstStyle/>
        <a:p>
          <a:r>
            <a:rPr lang="en-US" dirty="0" err="1"/>
            <a:t>Vurdering</a:t>
          </a:r>
          <a:r>
            <a:rPr lang="en-US" dirty="0"/>
            <a:t> med </a:t>
          </a:r>
          <a:r>
            <a:rPr lang="en-US" dirty="0" err="1"/>
            <a:t>karakter</a:t>
          </a:r>
          <a:r>
            <a:rPr lang="en-US" dirty="0"/>
            <a:t> </a:t>
          </a:r>
          <a:r>
            <a:rPr lang="en-US" dirty="0" err="1"/>
            <a:t>etter</a:t>
          </a:r>
          <a:r>
            <a:rPr lang="en-US" dirty="0"/>
            <a:t> </a:t>
          </a:r>
          <a:r>
            <a:rPr lang="en-US" dirty="0" err="1"/>
            <a:t>endt</a:t>
          </a:r>
          <a:r>
            <a:rPr lang="en-US" dirty="0"/>
            <a:t> </a:t>
          </a:r>
          <a:r>
            <a:rPr lang="en-US" dirty="0" err="1"/>
            <a:t>periode</a:t>
          </a:r>
          <a:r>
            <a:rPr lang="en-US" dirty="0"/>
            <a:t>. 	</a:t>
          </a:r>
        </a:p>
      </dgm:t>
    </dgm:pt>
    <dgm:pt modelId="{CAAF3FCE-6366-4657-861D-758130E540BB}" type="parTrans" cxnId="{DA39C18D-8BD9-4B4D-9E78-EA200116EBFC}">
      <dgm:prSet/>
      <dgm:spPr/>
      <dgm:t>
        <a:bodyPr/>
        <a:lstStyle/>
        <a:p>
          <a:endParaRPr lang="en-US"/>
        </a:p>
      </dgm:t>
    </dgm:pt>
    <dgm:pt modelId="{1F7DB71D-B786-476F-82A1-025DFDD9A860}" type="sibTrans" cxnId="{DA39C18D-8BD9-4B4D-9E78-EA200116EBFC}">
      <dgm:prSet/>
      <dgm:spPr/>
      <dgm:t>
        <a:bodyPr/>
        <a:lstStyle/>
        <a:p>
          <a:endParaRPr lang="en-US"/>
        </a:p>
      </dgm:t>
    </dgm:pt>
    <dgm:pt modelId="{EA6A3883-9241-4F51-8E61-B6DD06D138F3}">
      <dgm:prSet custT="1"/>
      <dgm:spPr/>
      <dgm:t>
        <a:bodyPr/>
        <a:lstStyle/>
        <a:p>
          <a:pPr>
            <a:lnSpc>
              <a:spcPct val="100000"/>
            </a:lnSpc>
            <a:defRPr b="1"/>
          </a:pPr>
          <a:r>
            <a:rPr lang="en-US" sz="1800"/>
            <a:t>FOLKEMUSIKK </a:t>
          </a:r>
        </a:p>
      </dgm:t>
    </dgm:pt>
    <dgm:pt modelId="{E494983F-2B69-4187-A449-76D3B9EB3049}" type="parTrans" cxnId="{BAF5DC36-8454-451B-BE75-15B701E89AF3}">
      <dgm:prSet/>
      <dgm:spPr/>
      <dgm:t>
        <a:bodyPr/>
        <a:lstStyle/>
        <a:p>
          <a:endParaRPr lang="en-US"/>
        </a:p>
      </dgm:t>
    </dgm:pt>
    <dgm:pt modelId="{619BE5BD-9EEB-4EC9-9E57-FE51DEB46A52}" type="sibTrans" cxnId="{BAF5DC36-8454-451B-BE75-15B701E89AF3}">
      <dgm:prSet/>
      <dgm:spPr/>
      <dgm:t>
        <a:bodyPr/>
        <a:lstStyle/>
        <a:p>
          <a:endParaRPr lang="en-US"/>
        </a:p>
      </dgm:t>
    </dgm:pt>
    <dgm:pt modelId="{E805B649-0109-439D-B282-F8A807E839E4}">
      <dgm:prSet/>
      <dgm:spPr/>
      <dgm:t>
        <a:bodyPr/>
        <a:lstStyle/>
        <a:p>
          <a:pPr>
            <a:lnSpc>
              <a:spcPct val="100000"/>
            </a:lnSpc>
          </a:pPr>
          <a:r>
            <a:rPr lang="en-US"/>
            <a:t>Teoretisk prøve med karakter</a:t>
          </a:r>
        </a:p>
      </dgm:t>
    </dgm:pt>
    <dgm:pt modelId="{5BDB66E5-95D8-4E24-8D04-FE051736BC2E}" type="parTrans" cxnId="{810579F8-9802-4190-A2B4-AE5F03D173F2}">
      <dgm:prSet/>
      <dgm:spPr/>
      <dgm:t>
        <a:bodyPr/>
        <a:lstStyle/>
        <a:p>
          <a:endParaRPr lang="en-US"/>
        </a:p>
      </dgm:t>
    </dgm:pt>
    <dgm:pt modelId="{55A496A9-7B0F-487D-B926-2AC832E12BAD}" type="sibTrans" cxnId="{810579F8-9802-4190-A2B4-AE5F03D173F2}">
      <dgm:prSet/>
      <dgm:spPr/>
      <dgm:t>
        <a:bodyPr/>
        <a:lstStyle/>
        <a:p>
          <a:endParaRPr lang="en-US"/>
        </a:p>
      </dgm:t>
    </dgm:pt>
    <dgm:pt modelId="{C304A03D-1A64-4E20-83FE-03971D9FD74A}">
      <dgm:prSet/>
      <dgm:spPr/>
      <dgm:t>
        <a:bodyPr/>
        <a:lstStyle/>
        <a:p>
          <a:pPr>
            <a:lnSpc>
              <a:spcPct val="100000"/>
            </a:lnSpc>
          </a:pPr>
          <a:r>
            <a:rPr lang="en-US" dirty="0" err="1"/>
            <a:t>Praktiske</a:t>
          </a:r>
          <a:r>
            <a:rPr lang="en-US" dirty="0"/>
            <a:t> </a:t>
          </a:r>
          <a:r>
            <a:rPr lang="en-US" dirty="0" err="1"/>
            <a:t>oppgaver</a:t>
          </a:r>
          <a:r>
            <a:rPr lang="en-US" dirty="0"/>
            <a:t> </a:t>
          </a:r>
          <a:r>
            <a:rPr lang="en-US" dirty="0" err="1"/>
            <a:t>på</a:t>
          </a:r>
          <a:r>
            <a:rPr lang="en-US" dirty="0"/>
            <a:t> </a:t>
          </a:r>
          <a:r>
            <a:rPr lang="en-US" dirty="0" err="1"/>
            <a:t>timene</a:t>
          </a:r>
          <a:r>
            <a:rPr lang="en-US" dirty="0"/>
            <a:t>  </a:t>
          </a:r>
        </a:p>
        <a:p>
          <a:pPr>
            <a:lnSpc>
              <a:spcPct val="100000"/>
            </a:lnSpc>
          </a:pPr>
          <a:r>
            <a:rPr lang="en-US" dirty="0" err="1"/>
            <a:t>Småoppgaver</a:t>
          </a:r>
          <a:r>
            <a:rPr lang="en-US" dirty="0"/>
            <a:t> </a:t>
          </a:r>
          <a:r>
            <a:rPr lang="en-US" dirty="0" err="1"/>
            <a:t>som</a:t>
          </a:r>
          <a:r>
            <a:rPr lang="en-US" dirty="0"/>
            <a:t> er </a:t>
          </a:r>
          <a:r>
            <a:rPr lang="en-US" dirty="0" err="1"/>
            <a:t>valgfrie</a:t>
          </a:r>
          <a:r>
            <a:rPr lang="en-US" dirty="0"/>
            <a:t> </a:t>
          </a:r>
          <a:r>
            <a:rPr lang="en-US" dirty="0" err="1"/>
            <a:t>å</a:t>
          </a:r>
          <a:r>
            <a:rPr lang="en-US" dirty="0"/>
            <a:t> </a:t>
          </a:r>
          <a:r>
            <a:rPr lang="en-US" dirty="0" err="1"/>
            <a:t>levere</a:t>
          </a:r>
          <a:r>
            <a:rPr lang="en-US" dirty="0"/>
            <a:t> inn. </a:t>
          </a:r>
          <a:br>
            <a:rPr lang="en-US" dirty="0"/>
          </a:br>
          <a:r>
            <a:rPr lang="en-US" dirty="0"/>
            <a:t>Med </a:t>
          </a:r>
          <a:r>
            <a:rPr lang="en-US" dirty="0" err="1"/>
            <a:t>vurdering</a:t>
          </a:r>
          <a:endParaRPr lang="en-US" dirty="0"/>
        </a:p>
      </dgm:t>
    </dgm:pt>
    <dgm:pt modelId="{21AD82E8-DB8A-46D2-B2D1-E33B8494B929}" type="parTrans" cxnId="{A546989D-6172-4024-9505-86477E564BA5}">
      <dgm:prSet/>
      <dgm:spPr/>
      <dgm:t>
        <a:bodyPr/>
        <a:lstStyle/>
        <a:p>
          <a:endParaRPr lang="en-US"/>
        </a:p>
      </dgm:t>
    </dgm:pt>
    <dgm:pt modelId="{BB74C9BD-5DA2-47F2-B55B-74610A38B9C1}" type="sibTrans" cxnId="{A546989D-6172-4024-9505-86477E564BA5}">
      <dgm:prSet/>
      <dgm:spPr/>
      <dgm:t>
        <a:bodyPr/>
        <a:lstStyle/>
        <a:p>
          <a:endParaRPr lang="en-US"/>
        </a:p>
      </dgm:t>
    </dgm:pt>
    <dgm:pt modelId="{004C8BB8-0FB3-488C-8197-6D61296C72AF}">
      <dgm:prSet custT="1"/>
      <dgm:spPr/>
      <dgm:t>
        <a:bodyPr/>
        <a:lstStyle/>
        <a:p>
          <a:pPr>
            <a:lnSpc>
              <a:spcPct val="100000"/>
            </a:lnSpc>
            <a:defRPr b="1"/>
          </a:pPr>
          <a:r>
            <a:rPr lang="en-US" sz="1800" dirty="0"/>
            <a:t>MUSIKK-PRODUKSJON </a:t>
          </a:r>
        </a:p>
      </dgm:t>
    </dgm:pt>
    <dgm:pt modelId="{9EF82696-ED01-4D2D-A12F-F872B09DADF3}" type="sibTrans" cxnId="{A52D19A8-5AB4-4401-8164-EC09E579A2E0}">
      <dgm:prSet/>
      <dgm:spPr/>
      <dgm:t>
        <a:bodyPr/>
        <a:lstStyle/>
        <a:p>
          <a:endParaRPr lang="en-US"/>
        </a:p>
      </dgm:t>
    </dgm:pt>
    <dgm:pt modelId="{B00596BF-0641-4113-9D8A-81B05B90EFE2}" type="parTrans" cxnId="{A52D19A8-5AB4-4401-8164-EC09E579A2E0}">
      <dgm:prSet/>
      <dgm:spPr/>
      <dgm:t>
        <a:bodyPr/>
        <a:lstStyle/>
        <a:p>
          <a:endParaRPr lang="en-US"/>
        </a:p>
      </dgm:t>
    </dgm:pt>
    <dgm:pt modelId="{CE4D974B-DBF7-4165-AEE7-0981C584CC88}">
      <dgm:prSet/>
      <dgm:spPr/>
      <dgm:t>
        <a:bodyPr/>
        <a:lstStyle/>
        <a:p>
          <a:pPr>
            <a:lnSpc>
              <a:spcPct val="100000"/>
            </a:lnSpc>
          </a:pPr>
          <a:r>
            <a:rPr lang="en-US" dirty="0" err="1"/>
            <a:t>Innlevering</a:t>
          </a:r>
          <a:r>
            <a:rPr lang="en-US" dirty="0"/>
            <a:t> av </a:t>
          </a:r>
          <a:r>
            <a:rPr lang="en-US" dirty="0" err="1"/>
            <a:t>tekst</a:t>
          </a:r>
          <a:r>
            <a:rPr lang="en-US" dirty="0"/>
            <a:t> </a:t>
          </a:r>
        </a:p>
      </dgm:t>
    </dgm:pt>
    <dgm:pt modelId="{AA03E43B-2B61-4DBB-9A89-E344BA84D6A6}" type="sibTrans" cxnId="{4DBBBF46-956A-47AA-896C-4702E13587BD}">
      <dgm:prSet/>
      <dgm:spPr/>
      <dgm:t>
        <a:bodyPr/>
        <a:lstStyle/>
        <a:p>
          <a:endParaRPr lang="en-US"/>
        </a:p>
      </dgm:t>
    </dgm:pt>
    <dgm:pt modelId="{4C4F83FF-93FE-4491-BAE6-DDB7E4490344}" type="parTrans" cxnId="{4DBBBF46-956A-47AA-896C-4702E13587BD}">
      <dgm:prSet/>
      <dgm:spPr/>
      <dgm:t>
        <a:bodyPr/>
        <a:lstStyle/>
        <a:p>
          <a:endParaRPr lang="en-US"/>
        </a:p>
      </dgm:t>
    </dgm:pt>
    <dgm:pt modelId="{871B4992-1199-4E8D-9C54-BC29D81079B9}">
      <dgm:prSet/>
      <dgm:spPr/>
      <dgm:t>
        <a:bodyPr/>
        <a:lstStyle/>
        <a:p>
          <a:pPr>
            <a:lnSpc>
              <a:spcPct val="100000"/>
            </a:lnSpc>
          </a:pPr>
          <a:r>
            <a:rPr lang="en-US" dirty="0" err="1"/>
            <a:t>Innlevering</a:t>
          </a:r>
          <a:r>
            <a:rPr lang="en-US" dirty="0"/>
            <a:t> av </a:t>
          </a:r>
          <a:r>
            <a:rPr lang="en-US" dirty="0" err="1"/>
            <a:t>ferdig</a:t>
          </a:r>
          <a:r>
            <a:rPr lang="en-US" dirty="0"/>
            <a:t> </a:t>
          </a:r>
          <a:r>
            <a:rPr lang="en-US" dirty="0" err="1"/>
            <a:t>låt</a:t>
          </a:r>
          <a:r>
            <a:rPr lang="en-US" dirty="0"/>
            <a:t> </a:t>
          </a:r>
        </a:p>
      </dgm:t>
    </dgm:pt>
    <dgm:pt modelId="{2D3FBB8A-ED18-4F1C-AAA0-7F2206376156}" type="sibTrans" cxnId="{31104526-0235-407B-AB4B-A18ED200A690}">
      <dgm:prSet/>
      <dgm:spPr/>
      <dgm:t>
        <a:bodyPr/>
        <a:lstStyle/>
        <a:p>
          <a:endParaRPr lang="en-US"/>
        </a:p>
      </dgm:t>
    </dgm:pt>
    <dgm:pt modelId="{BC7ABA9F-DFFF-44A7-A6E0-0DA2D7DE4C70}" type="parTrans" cxnId="{31104526-0235-407B-AB4B-A18ED200A690}">
      <dgm:prSet/>
      <dgm:spPr/>
      <dgm:t>
        <a:bodyPr/>
        <a:lstStyle/>
        <a:p>
          <a:endParaRPr lang="en-US"/>
        </a:p>
      </dgm:t>
    </dgm:pt>
    <dgm:pt modelId="{CACC283B-4E49-41EE-BEBA-0C3FABF86B76}">
      <dgm:prSet/>
      <dgm:spPr/>
      <dgm:t>
        <a:bodyPr/>
        <a:lstStyle/>
        <a:p>
          <a:r>
            <a:rPr lang="en-US" dirty="0" err="1"/>
            <a:t>Muntlige</a:t>
          </a:r>
          <a:r>
            <a:rPr lang="en-US" dirty="0"/>
            <a:t> </a:t>
          </a:r>
          <a:r>
            <a:rPr lang="en-US" dirty="0" err="1"/>
            <a:t>tilbakemeldingen</a:t>
          </a:r>
          <a:r>
            <a:rPr lang="en-US" dirty="0"/>
            <a:t> </a:t>
          </a:r>
          <a:r>
            <a:rPr lang="en-US" dirty="0" err="1"/>
            <a:t>på</a:t>
          </a:r>
          <a:r>
            <a:rPr lang="en-US" dirty="0"/>
            <a:t> </a:t>
          </a:r>
          <a:r>
            <a:rPr lang="en-US" dirty="0" err="1"/>
            <a:t>timene</a:t>
          </a:r>
          <a:endParaRPr lang="en-US" dirty="0"/>
        </a:p>
      </dgm:t>
    </dgm:pt>
    <dgm:pt modelId="{E1B0C1A9-996F-4943-AB00-6B2069187009}" type="sibTrans" cxnId="{5B8EF12A-16D2-4380-8DEF-BA394780AF87}">
      <dgm:prSet/>
      <dgm:spPr/>
      <dgm:t>
        <a:bodyPr/>
        <a:lstStyle/>
        <a:p>
          <a:endParaRPr lang="en-US"/>
        </a:p>
      </dgm:t>
    </dgm:pt>
    <dgm:pt modelId="{A4D406E3-161D-4E94-A963-E8EF1770526B}" type="parTrans" cxnId="{5B8EF12A-16D2-4380-8DEF-BA394780AF87}">
      <dgm:prSet/>
      <dgm:spPr/>
      <dgm:t>
        <a:bodyPr/>
        <a:lstStyle/>
        <a:p>
          <a:endParaRPr lang="en-US"/>
        </a:p>
      </dgm:t>
    </dgm:pt>
    <dgm:pt modelId="{277FE9CE-4763-40F4-9BF9-AFB840D6F640}">
      <dgm:prSet/>
      <dgm:spPr/>
      <dgm:t>
        <a:bodyPr/>
        <a:lstStyle/>
        <a:p>
          <a:r>
            <a:rPr lang="en-US" dirty="0" err="1"/>
            <a:t>Mestringsskjema</a:t>
          </a:r>
          <a:r>
            <a:rPr lang="en-US" dirty="0"/>
            <a:t>: </a:t>
          </a:r>
          <a:r>
            <a:rPr lang="en-US" dirty="0" err="1"/>
            <a:t>ulike</a:t>
          </a:r>
          <a:r>
            <a:rPr lang="en-US" dirty="0"/>
            <a:t> </a:t>
          </a:r>
          <a:r>
            <a:rPr lang="en-US" dirty="0" err="1"/>
            <a:t>kriteriene</a:t>
          </a:r>
          <a:r>
            <a:rPr lang="en-US" dirty="0"/>
            <a:t>.</a:t>
          </a:r>
        </a:p>
      </dgm:t>
    </dgm:pt>
    <dgm:pt modelId="{712A839D-3D44-40E8-843A-A2DF9B320E68}" type="sibTrans" cxnId="{62F79A8D-A7E4-4C7B-8BA5-CABC97030583}">
      <dgm:prSet/>
      <dgm:spPr/>
      <dgm:t>
        <a:bodyPr/>
        <a:lstStyle/>
        <a:p>
          <a:endParaRPr lang="en-US"/>
        </a:p>
      </dgm:t>
    </dgm:pt>
    <dgm:pt modelId="{E07A2783-FC69-491C-B3F1-CEB749716A71}" type="parTrans" cxnId="{62F79A8D-A7E4-4C7B-8BA5-CABC97030583}">
      <dgm:prSet/>
      <dgm:spPr/>
      <dgm:t>
        <a:bodyPr/>
        <a:lstStyle/>
        <a:p>
          <a:endParaRPr lang="en-US"/>
        </a:p>
      </dgm:t>
    </dgm:pt>
    <dgm:pt modelId="{93790013-84FE-4D9F-87DC-7F3BCFCABEFE}">
      <dgm:prSet/>
      <dgm:spPr/>
      <dgm:t>
        <a:bodyPr/>
        <a:lstStyle/>
        <a:p>
          <a:r>
            <a:rPr lang="en-US" dirty="0" err="1"/>
            <a:t>Vurdering</a:t>
          </a:r>
          <a:r>
            <a:rPr lang="en-US" dirty="0"/>
            <a:t> med </a:t>
          </a:r>
          <a:r>
            <a:rPr lang="en-US" dirty="0" err="1"/>
            <a:t>karakter</a:t>
          </a:r>
          <a:r>
            <a:rPr lang="en-US" dirty="0"/>
            <a:t> </a:t>
          </a:r>
          <a:r>
            <a:rPr lang="en-US" dirty="0" err="1"/>
            <a:t>etter</a:t>
          </a:r>
          <a:r>
            <a:rPr lang="en-US" dirty="0"/>
            <a:t> </a:t>
          </a:r>
          <a:r>
            <a:rPr lang="en-US" dirty="0" err="1"/>
            <a:t>innlevert</a:t>
          </a:r>
          <a:r>
            <a:rPr lang="en-US" dirty="0"/>
            <a:t> </a:t>
          </a:r>
          <a:r>
            <a:rPr lang="en-US" dirty="0" err="1"/>
            <a:t>produkt</a:t>
          </a:r>
          <a:r>
            <a:rPr lang="en-US" dirty="0"/>
            <a:t>. </a:t>
          </a:r>
        </a:p>
      </dgm:t>
    </dgm:pt>
    <dgm:pt modelId="{AD582471-D495-4793-99E9-321716CA7741}" type="sibTrans" cxnId="{04D52B6B-E7E3-466A-B758-39093703845C}">
      <dgm:prSet/>
      <dgm:spPr/>
      <dgm:t>
        <a:bodyPr/>
        <a:lstStyle/>
        <a:p>
          <a:endParaRPr lang="en-US"/>
        </a:p>
      </dgm:t>
    </dgm:pt>
    <dgm:pt modelId="{761B9875-5686-480E-A846-06D075B57D4D}" type="parTrans" cxnId="{04D52B6B-E7E3-466A-B758-39093703845C}">
      <dgm:prSet/>
      <dgm:spPr/>
      <dgm:t>
        <a:bodyPr/>
        <a:lstStyle/>
        <a:p>
          <a:endParaRPr lang="en-US"/>
        </a:p>
      </dgm:t>
    </dgm:pt>
    <dgm:pt modelId="{DFAB9FA4-E143-314F-B5EA-03E9C45FE012}">
      <dgm:prSet/>
      <dgm:spPr/>
      <dgm:t>
        <a:bodyPr/>
        <a:lstStyle/>
        <a:p>
          <a:r>
            <a:rPr lang="en-US" dirty="0" err="1"/>
            <a:t>Nivådelt</a:t>
          </a:r>
          <a:r>
            <a:rPr lang="en-US" dirty="0"/>
            <a:t> </a:t>
          </a:r>
          <a:r>
            <a:rPr lang="en-US" dirty="0" err="1"/>
            <a:t>undervisning</a:t>
          </a:r>
          <a:r>
            <a:rPr lang="en-US" dirty="0"/>
            <a:t> med </a:t>
          </a:r>
          <a:r>
            <a:rPr lang="en-US" dirty="0" err="1"/>
            <a:t>ulike</a:t>
          </a:r>
          <a:r>
            <a:rPr lang="en-US" dirty="0"/>
            <a:t> </a:t>
          </a:r>
          <a:r>
            <a:rPr lang="en-US" dirty="0" err="1"/>
            <a:t>vanskelighetsgrad</a:t>
          </a:r>
          <a:endParaRPr lang="en-US" dirty="0"/>
        </a:p>
      </dgm:t>
    </dgm:pt>
    <dgm:pt modelId="{A892E5ED-F39B-3A4D-BCC0-2E3767FB4423}" type="parTrans" cxnId="{834E86C9-F393-4247-8C6B-CF278FA05794}">
      <dgm:prSet/>
      <dgm:spPr/>
      <dgm:t>
        <a:bodyPr/>
        <a:lstStyle/>
        <a:p>
          <a:endParaRPr lang="en-US"/>
        </a:p>
      </dgm:t>
    </dgm:pt>
    <dgm:pt modelId="{D90F6E2A-A0A4-F64E-9FB8-8BD11A7989E8}" type="sibTrans" cxnId="{834E86C9-F393-4247-8C6B-CF278FA05794}">
      <dgm:prSet/>
      <dgm:spPr/>
      <dgm:t>
        <a:bodyPr/>
        <a:lstStyle/>
        <a:p>
          <a:endParaRPr lang="en-US"/>
        </a:p>
      </dgm:t>
    </dgm:pt>
    <dgm:pt modelId="{C1FA31AA-967C-4984-9713-736E5F0F6C44}" type="pres">
      <dgm:prSet presAssocID="{9A94AFBE-F515-4D4B-9429-B4AB05847861}" presName="root" presStyleCnt="0">
        <dgm:presLayoutVars>
          <dgm:dir/>
          <dgm:resizeHandles val="exact"/>
        </dgm:presLayoutVars>
      </dgm:prSet>
      <dgm:spPr/>
    </dgm:pt>
    <dgm:pt modelId="{31309F9C-E2DB-4E28-9266-1052CB6B0F21}" type="pres">
      <dgm:prSet presAssocID="{FDBE6CF3-DB55-4A40-83C6-0167C7955CA7}" presName="compNode" presStyleCnt="0"/>
      <dgm:spPr/>
    </dgm:pt>
    <dgm:pt modelId="{71B88E45-79DE-41EB-B24B-6B7A328FC00D}" type="pres">
      <dgm:prSet presAssocID="{FDBE6CF3-DB55-4A40-83C6-0167C7955CA7}" presName="iconRect" presStyleLbl="nod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usic notes with solid fill"/>
        </a:ext>
      </dgm:extLst>
    </dgm:pt>
    <dgm:pt modelId="{F4A2B743-E8A3-4DEE-958D-5AE09BC01F80}" type="pres">
      <dgm:prSet presAssocID="{FDBE6CF3-DB55-4A40-83C6-0167C7955CA7}" presName="iconSpace" presStyleCnt="0"/>
      <dgm:spPr/>
    </dgm:pt>
    <dgm:pt modelId="{36B91A60-0798-40DA-978E-CCE53157E88A}" type="pres">
      <dgm:prSet presAssocID="{FDBE6CF3-DB55-4A40-83C6-0167C7955CA7}" presName="parTx" presStyleLbl="revTx" presStyleIdx="0" presStyleCnt="8">
        <dgm:presLayoutVars>
          <dgm:chMax val="0"/>
          <dgm:chPref val="0"/>
        </dgm:presLayoutVars>
      </dgm:prSet>
      <dgm:spPr/>
    </dgm:pt>
    <dgm:pt modelId="{009431C2-DBEA-44B9-B0F3-B565D24591F5}" type="pres">
      <dgm:prSet presAssocID="{FDBE6CF3-DB55-4A40-83C6-0167C7955CA7}" presName="txSpace" presStyleCnt="0"/>
      <dgm:spPr/>
    </dgm:pt>
    <dgm:pt modelId="{797F3A19-1809-43A6-BF76-BB51D99FA90C}" type="pres">
      <dgm:prSet presAssocID="{FDBE6CF3-DB55-4A40-83C6-0167C7955CA7}" presName="desTx" presStyleLbl="revTx" presStyleIdx="1" presStyleCnt="8">
        <dgm:presLayoutVars/>
      </dgm:prSet>
      <dgm:spPr/>
    </dgm:pt>
    <dgm:pt modelId="{237A3D6E-FB9A-4108-9429-D5BE3BA1B275}" type="pres">
      <dgm:prSet presAssocID="{2C39798D-FFDD-496B-B5C1-09A1F0857E6D}" presName="sibTrans" presStyleCnt="0"/>
      <dgm:spPr/>
    </dgm:pt>
    <dgm:pt modelId="{2F5B6712-F0AD-46C7-9AD3-984DBCE8467D}" type="pres">
      <dgm:prSet presAssocID="{004C8BB8-0FB3-488C-8197-6D61296C72AF}" presName="compNode" presStyleCnt="0"/>
      <dgm:spPr/>
    </dgm:pt>
    <dgm:pt modelId="{3A40AFD6-DE5E-449B-A52F-319CB1A18108}" type="pres">
      <dgm:prSet presAssocID="{004C8BB8-0FB3-488C-8197-6D61296C72A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dcast"/>
        </a:ext>
      </dgm:extLst>
    </dgm:pt>
    <dgm:pt modelId="{8CB89BEB-C8F2-4D1E-B3FC-11292C508FDD}" type="pres">
      <dgm:prSet presAssocID="{004C8BB8-0FB3-488C-8197-6D61296C72AF}" presName="iconSpace" presStyleCnt="0"/>
      <dgm:spPr/>
    </dgm:pt>
    <dgm:pt modelId="{7A5DC2A2-51EB-429A-9FE7-9A03006A8073}" type="pres">
      <dgm:prSet presAssocID="{004C8BB8-0FB3-488C-8197-6D61296C72AF}" presName="parTx" presStyleLbl="revTx" presStyleIdx="2" presStyleCnt="8">
        <dgm:presLayoutVars>
          <dgm:chMax val="0"/>
          <dgm:chPref val="0"/>
        </dgm:presLayoutVars>
      </dgm:prSet>
      <dgm:spPr/>
    </dgm:pt>
    <dgm:pt modelId="{1E26D624-1328-4BEB-B2B8-C289FEC70ABD}" type="pres">
      <dgm:prSet presAssocID="{004C8BB8-0FB3-488C-8197-6D61296C72AF}" presName="txSpace" presStyleCnt="0"/>
      <dgm:spPr/>
    </dgm:pt>
    <dgm:pt modelId="{7C85A45A-308D-4F04-BF8D-1D7AE8577FD7}" type="pres">
      <dgm:prSet presAssocID="{004C8BB8-0FB3-488C-8197-6D61296C72AF}" presName="desTx" presStyleLbl="revTx" presStyleIdx="3" presStyleCnt="8">
        <dgm:presLayoutVars/>
      </dgm:prSet>
      <dgm:spPr/>
    </dgm:pt>
    <dgm:pt modelId="{79D1B992-7B0D-4DBB-A2F8-D9BCFCA9A95C}" type="pres">
      <dgm:prSet presAssocID="{9EF82696-ED01-4D2D-A12F-F872B09DADF3}" presName="sibTrans" presStyleCnt="0"/>
      <dgm:spPr/>
    </dgm:pt>
    <dgm:pt modelId="{B016F52D-4C5D-4B48-A1CB-7F6EF481D63A}" type="pres">
      <dgm:prSet presAssocID="{BACA9641-B682-4A5F-913B-F99B4E8E077A}" presName="compNode" presStyleCnt="0"/>
      <dgm:spPr/>
    </dgm:pt>
    <dgm:pt modelId="{E9A656C4-EFA8-4FC6-AC0F-8E593B9254FD}" type="pres">
      <dgm:prSet presAssocID="{BACA9641-B682-4A5F-913B-F99B4E8E077A}" presName="iconRect" presStyleLbl="node1" presStyleIdx="2" presStyleCnt="4"/>
      <dgm:spPr>
        <a:blipFill dpi="0"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Electric Guitar"/>
        </a:ext>
      </dgm:extLst>
    </dgm:pt>
    <dgm:pt modelId="{15F40DFD-1F10-46BB-9CE5-064466B2C643}" type="pres">
      <dgm:prSet presAssocID="{BACA9641-B682-4A5F-913B-F99B4E8E077A}" presName="iconSpace" presStyleCnt="0"/>
      <dgm:spPr/>
    </dgm:pt>
    <dgm:pt modelId="{8E807236-B926-41E7-ACD6-493D49C71E01}" type="pres">
      <dgm:prSet presAssocID="{BACA9641-B682-4A5F-913B-F99B4E8E077A}" presName="parTx" presStyleLbl="revTx" presStyleIdx="4" presStyleCnt="8">
        <dgm:presLayoutVars>
          <dgm:chMax val="0"/>
          <dgm:chPref val="0"/>
        </dgm:presLayoutVars>
      </dgm:prSet>
      <dgm:spPr/>
    </dgm:pt>
    <dgm:pt modelId="{64B57A7C-440D-410A-B5C2-AA31B7AA08FA}" type="pres">
      <dgm:prSet presAssocID="{BACA9641-B682-4A5F-913B-F99B4E8E077A}" presName="txSpace" presStyleCnt="0"/>
      <dgm:spPr/>
    </dgm:pt>
    <dgm:pt modelId="{B8B6671F-C635-446C-B31E-2A1D409016D9}" type="pres">
      <dgm:prSet presAssocID="{BACA9641-B682-4A5F-913B-F99B4E8E077A}" presName="desTx" presStyleLbl="revTx" presStyleIdx="5" presStyleCnt="8">
        <dgm:presLayoutVars/>
      </dgm:prSet>
      <dgm:spPr/>
    </dgm:pt>
    <dgm:pt modelId="{5C91794C-BDDB-406B-89EF-722414B15BF2}" type="pres">
      <dgm:prSet presAssocID="{0706E4E9-BE4C-489C-9F43-F670098DF0D8}" presName="sibTrans" presStyleCnt="0"/>
      <dgm:spPr/>
    </dgm:pt>
    <dgm:pt modelId="{F2D8A4B0-0F92-420B-93A8-29F925411562}" type="pres">
      <dgm:prSet presAssocID="{EA6A3883-9241-4F51-8E61-B6DD06D138F3}" presName="compNode" presStyleCnt="0"/>
      <dgm:spPr/>
    </dgm:pt>
    <dgm:pt modelId="{16059D84-9020-4949-A0BD-E26550715B62}" type="pres">
      <dgm:prSet presAssocID="{EA6A3883-9241-4F51-8E61-B6DD06D138F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arth globe: Africa and Europe with solid fill"/>
        </a:ext>
      </dgm:extLst>
    </dgm:pt>
    <dgm:pt modelId="{FD3AC254-D7E0-4A63-8132-DBFDCA1A3053}" type="pres">
      <dgm:prSet presAssocID="{EA6A3883-9241-4F51-8E61-B6DD06D138F3}" presName="iconSpace" presStyleCnt="0"/>
      <dgm:spPr/>
    </dgm:pt>
    <dgm:pt modelId="{E87F4354-61DE-4ECE-8EB3-27A3FFDEFEEC}" type="pres">
      <dgm:prSet presAssocID="{EA6A3883-9241-4F51-8E61-B6DD06D138F3}" presName="parTx" presStyleLbl="revTx" presStyleIdx="6" presStyleCnt="8">
        <dgm:presLayoutVars>
          <dgm:chMax val="0"/>
          <dgm:chPref val="0"/>
        </dgm:presLayoutVars>
      </dgm:prSet>
      <dgm:spPr/>
    </dgm:pt>
    <dgm:pt modelId="{04286F2B-133A-4440-B2F8-BABE803AFF3F}" type="pres">
      <dgm:prSet presAssocID="{EA6A3883-9241-4F51-8E61-B6DD06D138F3}" presName="txSpace" presStyleCnt="0"/>
      <dgm:spPr/>
    </dgm:pt>
    <dgm:pt modelId="{DFC66C94-EEE3-4EBD-9C49-B6B36B15E0AF}" type="pres">
      <dgm:prSet presAssocID="{EA6A3883-9241-4F51-8E61-B6DD06D138F3}" presName="desTx" presStyleLbl="revTx" presStyleIdx="7" presStyleCnt="8">
        <dgm:presLayoutVars/>
      </dgm:prSet>
      <dgm:spPr/>
    </dgm:pt>
  </dgm:ptLst>
  <dgm:cxnLst>
    <dgm:cxn modelId="{9FEC6026-D274-49F7-B9ED-666A7E5D065E}" srcId="{DB8812CD-3D54-4AFD-8885-90066EBC72C7}" destId="{E8AA8095-0CE4-4B7B-A92C-6949E5F58E57}" srcOrd="0" destOrd="0" parTransId="{B454E9BF-0853-45DD-8AE6-FF770102D67D}" sibTransId="{B1FB95BB-32CD-4801-908B-60A5C9EB58D3}"/>
    <dgm:cxn modelId="{31104526-0235-407B-AB4B-A18ED200A690}" srcId="{004C8BB8-0FB3-488C-8197-6D61296C72AF}" destId="{871B4992-1199-4E8D-9C54-BC29D81079B9}" srcOrd="1" destOrd="0" parTransId="{BC7ABA9F-DFFF-44A7-A6E0-0DA2D7DE4C70}" sibTransId="{2D3FBB8A-ED18-4F1C-AAA0-7F2206376156}"/>
    <dgm:cxn modelId="{5B8EF12A-16D2-4380-8DEF-BA394780AF87}" srcId="{871B4992-1199-4E8D-9C54-BC29D81079B9}" destId="{CACC283B-4E49-41EE-BEBA-0C3FABF86B76}" srcOrd="0" destOrd="0" parTransId="{A4D406E3-161D-4E94-A963-E8EF1770526B}" sibTransId="{E1B0C1A9-996F-4943-AB00-6B2069187009}"/>
    <dgm:cxn modelId="{BAF5DC36-8454-451B-BE75-15B701E89AF3}" srcId="{9A94AFBE-F515-4D4B-9429-B4AB05847861}" destId="{EA6A3883-9241-4F51-8E61-B6DD06D138F3}" srcOrd="3" destOrd="0" parTransId="{E494983F-2B69-4187-A449-76D3B9EB3049}" sibTransId="{619BE5BD-9EEB-4EC9-9E57-FE51DEB46A52}"/>
    <dgm:cxn modelId="{D2084F5B-B7BD-9440-92C6-CEE2DB4C876D}" type="presOf" srcId="{871B4992-1199-4E8D-9C54-BC29D81079B9}" destId="{7C85A45A-308D-4F04-BF8D-1D7AE8577FD7}" srcOrd="0" destOrd="1" presId="urn:microsoft.com/office/officeart/2018/5/layout/CenteredIconLabelDescriptionList"/>
    <dgm:cxn modelId="{EE5BF85F-77B8-6F4D-A836-1CCDFF77926D}" type="presOf" srcId="{648C4CAE-6110-4A7E-ADED-69C9198643C8}" destId="{B8B6671F-C635-446C-B31E-2A1D409016D9}" srcOrd="0" destOrd="3" presId="urn:microsoft.com/office/officeart/2018/5/layout/CenteredIconLabelDescriptionList"/>
    <dgm:cxn modelId="{7A250942-5A69-4BBA-9F95-E555E81E1239}" srcId="{9A94AFBE-F515-4D4B-9429-B4AB05847861}" destId="{BACA9641-B682-4A5F-913B-F99B4E8E077A}" srcOrd="2" destOrd="0" parTransId="{5A3CA563-85AB-4346-A184-624CA5663B37}" sibTransId="{0706E4E9-BE4C-489C-9F43-F670098DF0D8}"/>
    <dgm:cxn modelId="{B72E1943-8C9E-8C4E-A89E-BF488D75394A}" type="presOf" srcId="{277FE9CE-4763-40F4-9BF9-AFB840D6F640}" destId="{7C85A45A-308D-4F04-BF8D-1D7AE8577FD7}" srcOrd="0" destOrd="3" presId="urn:microsoft.com/office/officeart/2018/5/layout/CenteredIconLabelDescriptionList"/>
    <dgm:cxn modelId="{4DBBBF46-956A-47AA-896C-4702E13587BD}" srcId="{004C8BB8-0FB3-488C-8197-6D61296C72AF}" destId="{CE4D974B-DBF7-4165-AEE7-0981C584CC88}" srcOrd="0" destOrd="0" parTransId="{4C4F83FF-93FE-4491-BAE6-DDB7E4490344}" sibTransId="{AA03E43B-2B61-4DBB-9A89-E344BA84D6A6}"/>
    <dgm:cxn modelId="{D7815268-6CAA-0C4F-9289-C17B58B6F50C}" type="presOf" srcId="{E805B649-0109-439D-B282-F8A807E839E4}" destId="{DFC66C94-EEE3-4EBD-9C49-B6B36B15E0AF}" srcOrd="0" destOrd="0" presId="urn:microsoft.com/office/officeart/2018/5/layout/CenteredIconLabelDescriptionList"/>
    <dgm:cxn modelId="{04D52B6B-E7E3-466A-B758-39093703845C}" srcId="{871B4992-1199-4E8D-9C54-BC29D81079B9}" destId="{93790013-84FE-4D9F-87DC-7F3BCFCABEFE}" srcOrd="2" destOrd="0" parTransId="{761B9875-5686-480E-A846-06D075B57D4D}" sibTransId="{AD582471-D495-4793-99E9-321716CA7741}"/>
    <dgm:cxn modelId="{CA1A3973-3BAA-4709-915A-00F0B24DFE35}" srcId="{FDBE6CF3-DB55-4A40-83C6-0167C7955CA7}" destId="{F785A590-B7CD-40D1-8813-1C2947CF6D12}" srcOrd="0" destOrd="0" parTransId="{E8F4F3C4-A090-4B9B-AA4A-C9F47B77E157}" sibTransId="{25D92FB8-3ED9-4D6F-9773-1166E5B96CE5}"/>
    <dgm:cxn modelId="{9532A456-F5D0-784E-B6A7-E32E34691154}" type="presOf" srcId="{93790013-84FE-4D9F-87DC-7F3BCFCABEFE}" destId="{7C85A45A-308D-4F04-BF8D-1D7AE8577FD7}" srcOrd="0" destOrd="4" presId="urn:microsoft.com/office/officeart/2018/5/layout/CenteredIconLabelDescriptionList"/>
    <dgm:cxn modelId="{E7849158-3586-7D48-8312-59DD13559D4B}" type="presOf" srcId="{DFAB9FA4-E143-314F-B5EA-03E9C45FE012}" destId="{B8B6671F-C635-446C-B31E-2A1D409016D9}" srcOrd="0" destOrd="2" presId="urn:microsoft.com/office/officeart/2018/5/layout/CenteredIconLabelDescriptionList"/>
    <dgm:cxn modelId="{D02A1780-FD1A-1840-A6C8-A6762AE830FF}" type="presOf" srcId="{C304A03D-1A64-4E20-83FE-03971D9FD74A}" destId="{DFC66C94-EEE3-4EBD-9C49-B6B36B15E0AF}" srcOrd="0" destOrd="1" presId="urn:microsoft.com/office/officeart/2018/5/layout/CenteredIconLabelDescriptionList"/>
    <dgm:cxn modelId="{C9F0D785-2432-49F5-80BF-F75D82C1F328}" srcId="{9A94AFBE-F515-4D4B-9429-B4AB05847861}" destId="{FDBE6CF3-DB55-4A40-83C6-0167C7955CA7}" srcOrd="0" destOrd="0" parTransId="{27E89AA8-00FE-46F7-9AEA-D9C9EA5E59BA}" sibTransId="{2C39798D-FFDD-496B-B5C1-09A1F0857E6D}"/>
    <dgm:cxn modelId="{62F79A8D-A7E4-4C7B-8BA5-CABC97030583}" srcId="{871B4992-1199-4E8D-9C54-BC29D81079B9}" destId="{277FE9CE-4763-40F4-9BF9-AFB840D6F640}" srcOrd="1" destOrd="0" parTransId="{E07A2783-FC69-491C-B3F1-CEB749716A71}" sibTransId="{712A839D-3D44-40E8-843A-A2DF9B320E68}"/>
    <dgm:cxn modelId="{DA39C18D-8BD9-4B4D-9E78-EA200116EBFC}" srcId="{DB8812CD-3D54-4AFD-8885-90066EBC72C7}" destId="{648C4CAE-6110-4A7E-ADED-69C9198643C8}" srcOrd="2" destOrd="0" parTransId="{CAAF3FCE-6366-4657-861D-758130E540BB}" sibTransId="{1F7DB71D-B786-476F-82A1-025DFDD9A860}"/>
    <dgm:cxn modelId="{7346618F-F248-7640-9869-0FAD631B1D30}" type="presOf" srcId="{CE4D974B-DBF7-4165-AEE7-0981C584CC88}" destId="{7C85A45A-308D-4F04-BF8D-1D7AE8577FD7}" srcOrd="0" destOrd="0" presId="urn:microsoft.com/office/officeart/2018/5/layout/CenteredIconLabelDescriptionList"/>
    <dgm:cxn modelId="{A546989D-6172-4024-9505-86477E564BA5}" srcId="{EA6A3883-9241-4F51-8E61-B6DD06D138F3}" destId="{C304A03D-1A64-4E20-83FE-03971D9FD74A}" srcOrd="1" destOrd="0" parTransId="{21AD82E8-DB8A-46D2-B2D1-E33B8494B929}" sibTransId="{BB74C9BD-5DA2-47F2-B55B-74610A38B9C1}"/>
    <dgm:cxn modelId="{CC410FA7-B830-4601-BE9A-E91C6D512FB4}" srcId="{BACA9641-B682-4A5F-913B-F99B4E8E077A}" destId="{DB8812CD-3D54-4AFD-8885-90066EBC72C7}" srcOrd="0" destOrd="0" parTransId="{3F9E8168-B85C-428D-ADC3-7E865C456BD7}" sibTransId="{3E144041-18D2-49B4-9A0D-A608182DA41C}"/>
    <dgm:cxn modelId="{A52D19A8-5AB4-4401-8164-EC09E579A2E0}" srcId="{9A94AFBE-F515-4D4B-9429-B4AB05847861}" destId="{004C8BB8-0FB3-488C-8197-6D61296C72AF}" srcOrd="1" destOrd="0" parTransId="{B00596BF-0641-4113-9D8A-81B05B90EFE2}" sibTransId="{9EF82696-ED01-4D2D-A12F-F872B09DADF3}"/>
    <dgm:cxn modelId="{A84983A9-81DB-3A46-99D7-351BFF529B96}" type="presOf" srcId="{E8AA8095-0CE4-4B7B-A92C-6949E5F58E57}" destId="{B8B6671F-C635-446C-B31E-2A1D409016D9}" srcOrd="0" destOrd="1" presId="urn:microsoft.com/office/officeart/2018/5/layout/CenteredIconLabelDescriptionList"/>
    <dgm:cxn modelId="{F48321AD-98FE-1D4E-B19E-CD2FE1D14D80}" type="presOf" srcId="{DB8812CD-3D54-4AFD-8885-90066EBC72C7}" destId="{B8B6671F-C635-446C-B31E-2A1D409016D9}" srcOrd="0" destOrd="0" presId="urn:microsoft.com/office/officeart/2018/5/layout/CenteredIconLabelDescriptionList"/>
    <dgm:cxn modelId="{94C739B2-E5C5-254C-A003-7FCAC9D9A8AC}" type="presOf" srcId="{BACA9641-B682-4A5F-913B-F99B4E8E077A}" destId="{8E807236-B926-41E7-ACD6-493D49C71E01}" srcOrd="0" destOrd="0" presId="urn:microsoft.com/office/officeart/2018/5/layout/CenteredIconLabelDescriptionList"/>
    <dgm:cxn modelId="{6E32FEB8-FAD5-FE43-9D63-5B18D7A631E1}" type="presOf" srcId="{CACC283B-4E49-41EE-BEBA-0C3FABF86B76}" destId="{7C85A45A-308D-4F04-BF8D-1D7AE8577FD7}" srcOrd="0" destOrd="2" presId="urn:microsoft.com/office/officeart/2018/5/layout/CenteredIconLabelDescriptionList"/>
    <dgm:cxn modelId="{834E86C9-F393-4247-8C6B-CF278FA05794}" srcId="{DB8812CD-3D54-4AFD-8885-90066EBC72C7}" destId="{DFAB9FA4-E143-314F-B5EA-03E9C45FE012}" srcOrd="1" destOrd="0" parTransId="{A892E5ED-F39B-3A4D-BCC0-2E3767FB4423}" sibTransId="{D90F6E2A-A0A4-F64E-9FB8-8BD11A7989E8}"/>
    <dgm:cxn modelId="{80A20CCE-F91C-D34E-8C33-9C776A3288B2}" type="presOf" srcId="{F785A590-B7CD-40D1-8813-1C2947CF6D12}" destId="{797F3A19-1809-43A6-BF76-BB51D99FA90C}" srcOrd="0" destOrd="0" presId="urn:microsoft.com/office/officeart/2018/5/layout/CenteredIconLabelDescriptionList"/>
    <dgm:cxn modelId="{C69DF8E7-B009-5040-963A-38EDBD8A2E38}" type="presOf" srcId="{FDBE6CF3-DB55-4A40-83C6-0167C7955CA7}" destId="{36B91A60-0798-40DA-978E-CCE53157E88A}" srcOrd="0" destOrd="0" presId="urn:microsoft.com/office/officeart/2018/5/layout/CenteredIconLabelDescriptionList"/>
    <dgm:cxn modelId="{DB7010F2-2A1B-5E48-804C-101ED8579ED8}" type="presOf" srcId="{004C8BB8-0FB3-488C-8197-6D61296C72AF}" destId="{7A5DC2A2-51EB-429A-9FE7-9A03006A8073}" srcOrd="0" destOrd="0" presId="urn:microsoft.com/office/officeart/2018/5/layout/CenteredIconLabelDescriptionList"/>
    <dgm:cxn modelId="{810579F8-9802-4190-A2B4-AE5F03D173F2}" srcId="{EA6A3883-9241-4F51-8E61-B6DD06D138F3}" destId="{E805B649-0109-439D-B282-F8A807E839E4}" srcOrd="0" destOrd="0" parTransId="{5BDB66E5-95D8-4E24-8D04-FE051736BC2E}" sibTransId="{55A496A9-7B0F-487D-B926-2AC832E12BAD}"/>
    <dgm:cxn modelId="{D90D90F9-AE3A-4F4A-B339-A35008713812}" type="presOf" srcId="{EA6A3883-9241-4F51-8E61-B6DD06D138F3}" destId="{E87F4354-61DE-4ECE-8EB3-27A3FFDEFEEC}" srcOrd="0" destOrd="0" presId="urn:microsoft.com/office/officeart/2018/5/layout/CenteredIconLabelDescriptionList"/>
    <dgm:cxn modelId="{2D78E3FB-2CAE-9542-BC6F-95E8A38C2CC7}" type="presOf" srcId="{9A94AFBE-F515-4D4B-9429-B4AB05847861}" destId="{C1FA31AA-967C-4984-9713-736E5F0F6C44}" srcOrd="0" destOrd="0" presId="urn:microsoft.com/office/officeart/2018/5/layout/CenteredIconLabelDescriptionList"/>
    <dgm:cxn modelId="{B1BF462E-1EBF-4545-9704-68B05D004425}" type="presParOf" srcId="{C1FA31AA-967C-4984-9713-736E5F0F6C44}" destId="{31309F9C-E2DB-4E28-9266-1052CB6B0F21}" srcOrd="0" destOrd="0" presId="urn:microsoft.com/office/officeart/2018/5/layout/CenteredIconLabelDescriptionList"/>
    <dgm:cxn modelId="{9D352324-619F-4E44-AD33-B1A2606AFE58}" type="presParOf" srcId="{31309F9C-E2DB-4E28-9266-1052CB6B0F21}" destId="{71B88E45-79DE-41EB-B24B-6B7A328FC00D}" srcOrd="0" destOrd="0" presId="urn:microsoft.com/office/officeart/2018/5/layout/CenteredIconLabelDescriptionList"/>
    <dgm:cxn modelId="{612B228E-B906-2145-848A-F634E172E0EF}" type="presParOf" srcId="{31309F9C-E2DB-4E28-9266-1052CB6B0F21}" destId="{F4A2B743-E8A3-4DEE-958D-5AE09BC01F80}" srcOrd="1" destOrd="0" presId="urn:microsoft.com/office/officeart/2018/5/layout/CenteredIconLabelDescriptionList"/>
    <dgm:cxn modelId="{00BB8C17-A68F-814E-8FE0-47D8F8C4ACD0}" type="presParOf" srcId="{31309F9C-E2DB-4E28-9266-1052CB6B0F21}" destId="{36B91A60-0798-40DA-978E-CCE53157E88A}" srcOrd="2" destOrd="0" presId="urn:microsoft.com/office/officeart/2018/5/layout/CenteredIconLabelDescriptionList"/>
    <dgm:cxn modelId="{D1FD930C-CD6F-4840-97B9-4667642CF723}" type="presParOf" srcId="{31309F9C-E2DB-4E28-9266-1052CB6B0F21}" destId="{009431C2-DBEA-44B9-B0F3-B565D24591F5}" srcOrd="3" destOrd="0" presId="urn:microsoft.com/office/officeart/2018/5/layout/CenteredIconLabelDescriptionList"/>
    <dgm:cxn modelId="{D143AFC6-1F27-D843-A1BF-64B83BF283D1}" type="presParOf" srcId="{31309F9C-E2DB-4E28-9266-1052CB6B0F21}" destId="{797F3A19-1809-43A6-BF76-BB51D99FA90C}" srcOrd="4" destOrd="0" presId="urn:microsoft.com/office/officeart/2018/5/layout/CenteredIconLabelDescriptionList"/>
    <dgm:cxn modelId="{81F17DF1-4CD1-D348-8637-FDF2EC25BF0C}" type="presParOf" srcId="{C1FA31AA-967C-4984-9713-736E5F0F6C44}" destId="{237A3D6E-FB9A-4108-9429-D5BE3BA1B275}" srcOrd="1" destOrd="0" presId="urn:microsoft.com/office/officeart/2018/5/layout/CenteredIconLabelDescriptionList"/>
    <dgm:cxn modelId="{0D833653-0379-F14D-9C86-FC41BACDC914}" type="presParOf" srcId="{C1FA31AA-967C-4984-9713-736E5F0F6C44}" destId="{2F5B6712-F0AD-46C7-9AD3-984DBCE8467D}" srcOrd="2" destOrd="0" presId="urn:microsoft.com/office/officeart/2018/5/layout/CenteredIconLabelDescriptionList"/>
    <dgm:cxn modelId="{7225F2C0-B933-3046-A897-3A8C0B40A6D7}" type="presParOf" srcId="{2F5B6712-F0AD-46C7-9AD3-984DBCE8467D}" destId="{3A40AFD6-DE5E-449B-A52F-319CB1A18108}" srcOrd="0" destOrd="0" presId="urn:microsoft.com/office/officeart/2018/5/layout/CenteredIconLabelDescriptionList"/>
    <dgm:cxn modelId="{8AC903B0-5C5C-BA4B-880A-D9D6227E0F25}" type="presParOf" srcId="{2F5B6712-F0AD-46C7-9AD3-984DBCE8467D}" destId="{8CB89BEB-C8F2-4D1E-B3FC-11292C508FDD}" srcOrd="1" destOrd="0" presId="urn:microsoft.com/office/officeart/2018/5/layout/CenteredIconLabelDescriptionList"/>
    <dgm:cxn modelId="{7997BCCC-DF00-4D4C-A3F6-AF5CF9E2733C}" type="presParOf" srcId="{2F5B6712-F0AD-46C7-9AD3-984DBCE8467D}" destId="{7A5DC2A2-51EB-429A-9FE7-9A03006A8073}" srcOrd="2" destOrd="0" presId="urn:microsoft.com/office/officeart/2018/5/layout/CenteredIconLabelDescriptionList"/>
    <dgm:cxn modelId="{A1B87339-59FE-5A4C-83A4-682DEB7DB65B}" type="presParOf" srcId="{2F5B6712-F0AD-46C7-9AD3-984DBCE8467D}" destId="{1E26D624-1328-4BEB-B2B8-C289FEC70ABD}" srcOrd="3" destOrd="0" presId="urn:microsoft.com/office/officeart/2018/5/layout/CenteredIconLabelDescriptionList"/>
    <dgm:cxn modelId="{16E155A3-1153-EA41-94DF-2AB69A79D803}" type="presParOf" srcId="{2F5B6712-F0AD-46C7-9AD3-984DBCE8467D}" destId="{7C85A45A-308D-4F04-BF8D-1D7AE8577FD7}" srcOrd="4" destOrd="0" presId="urn:microsoft.com/office/officeart/2018/5/layout/CenteredIconLabelDescriptionList"/>
    <dgm:cxn modelId="{C23DFC78-9424-0445-9A4E-477254B34F08}" type="presParOf" srcId="{C1FA31AA-967C-4984-9713-736E5F0F6C44}" destId="{79D1B992-7B0D-4DBB-A2F8-D9BCFCA9A95C}" srcOrd="3" destOrd="0" presId="urn:microsoft.com/office/officeart/2018/5/layout/CenteredIconLabelDescriptionList"/>
    <dgm:cxn modelId="{1589483C-1182-DB47-9605-C17B5A3EF5DE}" type="presParOf" srcId="{C1FA31AA-967C-4984-9713-736E5F0F6C44}" destId="{B016F52D-4C5D-4B48-A1CB-7F6EF481D63A}" srcOrd="4" destOrd="0" presId="urn:microsoft.com/office/officeart/2018/5/layout/CenteredIconLabelDescriptionList"/>
    <dgm:cxn modelId="{14CBF36F-C574-C543-91B8-38CA9D5D15C2}" type="presParOf" srcId="{B016F52D-4C5D-4B48-A1CB-7F6EF481D63A}" destId="{E9A656C4-EFA8-4FC6-AC0F-8E593B9254FD}" srcOrd="0" destOrd="0" presId="urn:microsoft.com/office/officeart/2018/5/layout/CenteredIconLabelDescriptionList"/>
    <dgm:cxn modelId="{0A1D8496-0440-AE41-92A7-F71745ED753F}" type="presParOf" srcId="{B016F52D-4C5D-4B48-A1CB-7F6EF481D63A}" destId="{15F40DFD-1F10-46BB-9CE5-064466B2C643}" srcOrd="1" destOrd="0" presId="urn:microsoft.com/office/officeart/2018/5/layout/CenteredIconLabelDescriptionList"/>
    <dgm:cxn modelId="{F8B4FB8C-BDD4-BB4F-BBC6-F56E03C7F896}" type="presParOf" srcId="{B016F52D-4C5D-4B48-A1CB-7F6EF481D63A}" destId="{8E807236-B926-41E7-ACD6-493D49C71E01}" srcOrd="2" destOrd="0" presId="urn:microsoft.com/office/officeart/2018/5/layout/CenteredIconLabelDescriptionList"/>
    <dgm:cxn modelId="{77CCE97D-1295-D34D-BBD1-84904FB009F6}" type="presParOf" srcId="{B016F52D-4C5D-4B48-A1CB-7F6EF481D63A}" destId="{64B57A7C-440D-410A-B5C2-AA31B7AA08FA}" srcOrd="3" destOrd="0" presId="urn:microsoft.com/office/officeart/2018/5/layout/CenteredIconLabelDescriptionList"/>
    <dgm:cxn modelId="{F1266BAC-4B09-1F4D-A8F6-B2822E04AEDF}" type="presParOf" srcId="{B016F52D-4C5D-4B48-A1CB-7F6EF481D63A}" destId="{B8B6671F-C635-446C-B31E-2A1D409016D9}" srcOrd="4" destOrd="0" presId="urn:microsoft.com/office/officeart/2018/5/layout/CenteredIconLabelDescriptionList"/>
    <dgm:cxn modelId="{7A025B33-D0B1-F146-9751-ABDA79E05FAB}" type="presParOf" srcId="{C1FA31AA-967C-4984-9713-736E5F0F6C44}" destId="{5C91794C-BDDB-406B-89EF-722414B15BF2}" srcOrd="5" destOrd="0" presId="urn:microsoft.com/office/officeart/2018/5/layout/CenteredIconLabelDescriptionList"/>
    <dgm:cxn modelId="{E861A4BB-8FB8-854F-BB63-1A9A21E8A1DC}" type="presParOf" srcId="{C1FA31AA-967C-4984-9713-736E5F0F6C44}" destId="{F2D8A4B0-0F92-420B-93A8-29F925411562}" srcOrd="6" destOrd="0" presId="urn:microsoft.com/office/officeart/2018/5/layout/CenteredIconLabelDescriptionList"/>
    <dgm:cxn modelId="{2F8C7868-C6D7-1145-8871-E165367C3377}" type="presParOf" srcId="{F2D8A4B0-0F92-420B-93A8-29F925411562}" destId="{16059D84-9020-4949-A0BD-E26550715B62}" srcOrd="0" destOrd="0" presId="urn:microsoft.com/office/officeart/2018/5/layout/CenteredIconLabelDescriptionList"/>
    <dgm:cxn modelId="{5804CFCD-DCD5-314F-AF56-ADCC076241D3}" type="presParOf" srcId="{F2D8A4B0-0F92-420B-93A8-29F925411562}" destId="{FD3AC254-D7E0-4A63-8132-DBFDCA1A3053}" srcOrd="1" destOrd="0" presId="urn:microsoft.com/office/officeart/2018/5/layout/CenteredIconLabelDescriptionList"/>
    <dgm:cxn modelId="{B2701A5E-CAF9-F54A-923C-CDFDB95182FC}" type="presParOf" srcId="{F2D8A4B0-0F92-420B-93A8-29F925411562}" destId="{E87F4354-61DE-4ECE-8EB3-27A3FFDEFEEC}" srcOrd="2" destOrd="0" presId="urn:microsoft.com/office/officeart/2018/5/layout/CenteredIconLabelDescriptionList"/>
    <dgm:cxn modelId="{0DA57493-2D77-6E49-B2CE-1BB937B61880}" type="presParOf" srcId="{F2D8A4B0-0F92-420B-93A8-29F925411562}" destId="{04286F2B-133A-4440-B2F8-BABE803AFF3F}" srcOrd="3" destOrd="0" presId="urn:microsoft.com/office/officeart/2018/5/layout/CenteredIconLabelDescriptionList"/>
    <dgm:cxn modelId="{72FA8E41-BB79-144C-92ED-0CDCF562D74B}" type="presParOf" srcId="{F2D8A4B0-0F92-420B-93A8-29F925411562}" destId="{DFC66C94-EEE3-4EBD-9C49-B6B36B15E0AF}"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702491-B123-495D-98C6-C30A83F3151B}" type="doc">
      <dgm:prSet loTypeId="urn:microsoft.com/office/officeart/2008/layout/LinedList" loCatId="list" qsTypeId="urn:microsoft.com/office/officeart/2005/8/quickstyle/simple5#1" qsCatId="simple" csTypeId="urn:microsoft.com/office/officeart/2005/8/colors/accent2_2#1" csCatId="accent2"/>
      <dgm:spPr/>
      <dgm:t>
        <a:bodyPr/>
        <a:lstStyle/>
        <a:p>
          <a:endParaRPr lang="en-US"/>
        </a:p>
      </dgm:t>
    </dgm:pt>
    <dgm:pt modelId="{B36A6E92-39B8-4CEC-A4C8-69090FA9C8CC}">
      <dgm:prSet/>
      <dgm:spPr/>
      <dgm:t>
        <a:bodyPr/>
        <a:lstStyle/>
        <a:p>
          <a:r>
            <a:rPr lang="nb-NO"/>
            <a:t>Har fokus på det praktiske, så lager mat nesten hver uke fra og med uke 41.</a:t>
          </a:r>
          <a:endParaRPr lang="en-US"/>
        </a:p>
      </dgm:t>
    </dgm:pt>
    <dgm:pt modelId="{30CC6E39-3B59-47DF-B4D3-2BA19EABDC55}" type="parTrans" cxnId="{BDE04F34-FD09-480C-A639-A1FB903266A8}">
      <dgm:prSet/>
      <dgm:spPr/>
      <dgm:t>
        <a:bodyPr/>
        <a:lstStyle/>
        <a:p>
          <a:endParaRPr lang="en-US"/>
        </a:p>
      </dgm:t>
    </dgm:pt>
    <dgm:pt modelId="{7C41EEF1-68E8-42BC-AE3F-C59427322EA5}" type="sibTrans" cxnId="{BDE04F34-FD09-480C-A639-A1FB903266A8}">
      <dgm:prSet/>
      <dgm:spPr/>
      <dgm:t>
        <a:bodyPr/>
        <a:lstStyle/>
        <a:p>
          <a:endParaRPr lang="en-US"/>
        </a:p>
      </dgm:t>
    </dgm:pt>
    <dgm:pt modelId="{4DEFA3AB-BB39-4F3F-95B6-C036DE501D60}">
      <dgm:prSet/>
      <dgm:spPr/>
      <dgm:t>
        <a:bodyPr/>
        <a:lstStyle/>
        <a:p>
          <a:r>
            <a:rPr lang="nb-NO"/>
            <a:t>Har vært litt annerledes nå fram til høstferien siden kjøkkenet er under oppussing – har da måttet ha noe mer teori enn ønskelig, plukket bær og laget mat på primus.</a:t>
          </a:r>
          <a:endParaRPr lang="en-US"/>
        </a:p>
      </dgm:t>
    </dgm:pt>
    <dgm:pt modelId="{352B74AD-A96B-42AA-B610-326C17109A9F}" type="parTrans" cxnId="{3468AAEB-3B2E-4172-8BA9-26BF00EE6DDF}">
      <dgm:prSet/>
      <dgm:spPr/>
      <dgm:t>
        <a:bodyPr/>
        <a:lstStyle/>
        <a:p>
          <a:endParaRPr lang="en-US"/>
        </a:p>
      </dgm:t>
    </dgm:pt>
    <dgm:pt modelId="{92D7965A-527A-4632-A7DF-CBD0E51D41CA}" type="sibTrans" cxnId="{3468AAEB-3B2E-4172-8BA9-26BF00EE6DDF}">
      <dgm:prSet/>
      <dgm:spPr/>
      <dgm:t>
        <a:bodyPr/>
        <a:lstStyle/>
        <a:p>
          <a:endParaRPr lang="en-US"/>
        </a:p>
      </dgm:t>
    </dgm:pt>
    <dgm:pt modelId="{241ED617-137B-44E9-B89A-0F17B9681CAB}" type="pres">
      <dgm:prSet presAssocID="{36702491-B123-495D-98C6-C30A83F3151B}" presName="vert0" presStyleCnt="0">
        <dgm:presLayoutVars>
          <dgm:dir/>
          <dgm:animOne val="branch"/>
          <dgm:animLvl val="lvl"/>
        </dgm:presLayoutVars>
      </dgm:prSet>
      <dgm:spPr/>
    </dgm:pt>
    <dgm:pt modelId="{D18892CF-DCA3-4E94-B02C-0346BA044881}" type="pres">
      <dgm:prSet presAssocID="{B36A6E92-39B8-4CEC-A4C8-69090FA9C8CC}" presName="thickLine" presStyleLbl="alignNode1" presStyleIdx="0" presStyleCnt="2"/>
      <dgm:spPr/>
    </dgm:pt>
    <dgm:pt modelId="{C7A164BD-E06F-49F7-8164-65AAB7AEDAAA}" type="pres">
      <dgm:prSet presAssocID="{B36A6E92-39B8-4CEC-A4C8-69090FA9C8CC}" presName="horz1" presStyleCnt="0"/>
      <dgm:spPr/>
    </dgm:pt>
    <dgm:pt modelId="{FF22225F-3566-4AF4-BFAD-424F4CA85DB1}" type="pres">
      <dgm:prSet presAssocID="{B36A6E92-39B8-4CEC-A4C8-69090FA9C8CC}" presName="tx1" presStyleLbl="revTx" presStyleIdx="0" presStyleCnt="2"/>
      <dgm:spPr/>
    </dgm:pt>
    <dgm:pt modelId="{238F2F26-50A2-43C9-85E4-1F63EC7DF134}" type="pres">
      <dgm:prSet presAssocID="{B36A6E92-39B8-4CEC-A4C8-69090FA9C8CC}" presName="vert1" presStyleCnt="0"/>
      <dgm:spPr/>
    </dgm:pt>
    <dgm:pt modelId="{6299C949-D3EC-45A0-B1BB-8959F92AD13A}" type="pres">
      <dgm:prSet presAssocID="{4DEFA3AB-BB39-4F3F-95B6-C036DE501D60}" presName="thickLine" presStyleLbl="alignNode1" presStyleIdx="1" presStyleCnt="2"/>
      <dgm:spPr/>
    </dgm:pt>
    <dgm:pt modelId="{007EFDE6-45D4-428E-8D75-868C397D9459}" type="pres">
      <dgm:prSet presAssocID="{4DEFA3AB-BB39-4F3F-95B6-C036DE501D60}" presName="horz1" presStyleCnt="0"/>
      <dgm:spPr/>
    </dgm:pt>
    <dgm:pt modelId="{666CCC6B-B265-44B4-860C-E33C92388C5A}" type="pres">
      <dgm:prSet presAssocID="{4DEFA3AB-BB39-4F3F-95B6-C036DE501D60}" presName="tx1" presStyleLbl="revTx" presStyleIdx="1" presStyleCnt="2"/>
      <dgm:spPr/>
    </dgm:pt>
    <dgm:pt modelId="{6B19C544-69C2-4EA2-BB82-AD324BA345D5}" type="pres">
      <dgm:prSet presAssocID="{4DEFA3AB-BB39-4F3F-95B6-C036DE501D60}" presName="vert1" presStyleCnt="0"/>
      <dgm:spPr/>
    </dgm:pt>
  </dgm:ptLst>
  <dgm:cxnLst>
    <dgm:cxn modelId="{BDE04F34-FD09-480C-A639-A1FB903266A8}" srcId="{36702491-B123-495D-98C6-C30A83F3151B}" destId="{B36A6E92-39B8-4CEC-A4C8-69090FA9C8CC}" srcOrd="0" destOrd="0" parTransId="{30CC6E39-3B59-47DF-B4D3-2BA19EABDC55}" sibTransId="{7C41EEF1-68E8-42BC-AE3F-C59427322EA5}"/>
    <dgm:cxn modelId="{40147A7A-00D9-480D-A84A-E749EB65AB1E}" type="presOf" srcId="{B36A6E92-39B8-4CEC-A4C8-69090FA9C8CC}" destId="{FF22225F-3566-4AF4-BFAD-424F4CA85DB1}" srcOrd="0" destOrd="0" presId="urn:microsoft.com/office/officeart/2008/layout/LinedList"/>
    <dgm:cxn modelId="{7CB122B1-4380-4489-ABF3-34C13E7AFD9A}" type="presOf" srcId="{36702491-B123-495D-98C6-C30A83F3151B}" destId="{241ED617-137B-44E9-B89A-0F17B9681CAB}" srcOrd="0" destOrd="0" presId="urn:microsoft.com/office/officeart/2008/layout/LinedList"/>
    <dgm:cxn modelId="{978967E9-19F6-45FC-A2F9-2555E5D0BA57}" type="presOf" srcId="{4DEFA3AB-BB39-4F3F-95B6-C036DE501D60}" destId="{666CCC6B-B265-44B4-860C-E33C92388C5A}" srcOrd="0" destOrd="0" presId="urn:microsoft.com/office/officeart/2008/layout/LinedList"/>
    <dgm:cxn modelId="{3468AAEB-3B2E-4172-8BA9-26BF00EE6DDF}" srcId="{36702491-B123-495D-98C6-C30A83F3151B}" destId="{4DEFA3AB-BB39-4F3F-95B6-C036DE501D60}" srcOrd="1" destOrd="0" parTransId="{352B74AD-A96B-42AA-B610-326C17109A9F}" sibTransId="{92D7965A-527A-4632-A7DF-CBD0E51D41CA}"/>
    <dgm:cxn modelId="{B74DA043-D7C9-4D78-8C42-43D78E54E799}" type="presParOf" srcId="{241ED617-137B-44E9-B89A-0F17B9681CAB}" destId="{D18892CF-DCA3-4E94-B02C-0346BA044881}" srcOrd="0" destOrd="0" presId="urn:microsoft.com/office/officeart/2008/layout/LinedList"/>
    <dgm:cxn modelId="{D216DF2E-99C2-4EF5-BDD5-900C2527802B}" type="presParOf" srcId="{241ED617-137B-44E9-B89A-0F17B9681CAB}" destId="{C7A164BD-E06F-49F7-8164-65AAB7AEDAAA}" srcOrd="1" destOrd="0" presId="urn:microsoft.com/office/officeart/2008/layout/LinedList"/>
    <dgm:cxn modelId="{0A54EA21-A07C-4270-BF8D-F5C5D2477C7F}" type="presParOf" srcId="{C7A164BD-E06F-49F7-8164-65AAB7AEDAAA}" destId="{FF22225F-3566-4AF4-BFAD-424F4CA85DB1}" srcOrd="0" destOrd="0" presId="urn:microsoft.com/office/officeart/2008/layout/LinedList"/>
    <dgm:cxn modelId="{6D75CE36-0E38-4D8F-AD63-869C73F6AA1C}" type="presParOf" srcId="{C7A164BD-E06F-49F7-8164-65AAB7AEDAAA}" destId="{238F2F26-50A2-43C9-85E4-1F63EC7DF134}" srcOrd="1" destOrd="0" presId="urn:microsoft.com/office/officeart/2008/layout/LinedList"/>
    <dgm:cxn modelId="{80DD4358-A8E3-4E41-ABB5-73F27BEFAEBD}" type="presParOf" srcId="{241ED617-137B-44E9-B89A-0F17B9681CAB}" destId="{6299C949-D3EC-45A0-B1BB-8959F92AD13A}" srcOrd="2" destOrd="0" presId="urn:microsoft.com/office/officeart/2008/layout/LinedList"/>
    <dgm:cxn modelId="{A90C8065-16CE-4C37-A11D-176D65513522}" type="presParOf" srcId="{241ED617-137B-44E9-B89A-0F17B9681CAB}" destId="{007EFDE6-45D4-428E-8D75-868C397D9459}" srcOrd="3" destOrd="0" presId="urn:microsoft.com/office/officeart/2008/layout/LinedList"/>
    <dgm:cxn modelId="{BDC8B754-A4F0-4DC0-9AE7-8CC959BAE9C4}" type="presParOf" srcId="{007EFDE6-45D4-428E-8D75-868C397D9459}" destId="{666CCC6B-B265-44B4-860C-E33C92388C5A}" srcOrd="0" destOrd="0" presId="urn:microsoft.com/office/officeart/2008/layout/LinedList"/>
    <dgm:cxn modelId="{2694CF6E-D7CB-44AE-B503-693864209561}" type="presParOf" srcId="{007EFDE6-45D4-428E-8D75-868C397D9459}" destId="{6B19C544-69C2-4EA2-BB82-AD324BA345D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5A0B8-3671-4ACD-B007-6AF24863D95A}">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Lesing lesing og lesing</a:t>
          </a:r>
          <a:endParaRPr lang="en-US" sz="2200" kern="1200" dirty="0"/>
        </a:p>
      </dsp:txBody>
      <dsp:txXfrm>
        <a:off x="34893" y="34893"/>
        <a:ext cx="7722888" cy="1121544"/>
      </dsp:txXfrm>
    </dsp:sp>
    <dsp:sp modelId="{6840DB9D-E42D-4C52-ACE9-7F583989733F}">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Årsplan i norsk 10.trinn: "Læreren skal legge til rette for at elevene utvikler utholdenhet i lesing av lengre tekster".</a:t>
          </a:r>
          <a:endParaRPr lang="en-US" sz="2200" kern="1200" dirty="0">
            <a:latin typeface="Avenir Next LT Pro Light"/>
          </a:endParaRPr>
        </a:p>
      </dsp:txBody>
      <dsp:txXfrm>
        <a:off x="829754" y="1424778"/>
        <a:ext cx="7369415" cy="1121544"/>
      </dsp:txXfrm>
    </dsp:sp>
    <dsp:sp modelId="{D65793D4-9A7B-46A3-B622-6DD739CF5B32}">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Her trenger vi hjelp. Hvordan øve utholdenhet? Gode forbilder, hvor mange bøker har du lest i år?</a:t>
          </a:r>
          <a:endParaRPr lang="nb-NO" sz="2200" kern="1200" dirty="0"/>
        </a:p>
      </dsp:txBody>
      <dsp:txXfrm>
        <a:off x="1624615" y="2814663"/>
        <a:ext cx="7369415" cy="1121544"/>
      </dsp:txXfrm>
    </dsp:sp>
    <dsp:sp modelId="{1E58901F-CCE8-4CE1-BC74-20337B174E12}">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2D0FDB99-04BB-43F6-8148-68F6B07A3144}">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FC1EC6-6331-C744-8F45-37AC9B58BA20}">
      <dsp:nvSpPr>
        <dsp:cNvPr id="0" name=""/>
        <dsp:cNvSpPr/>
      </dsp:nvSpPr>
      <dsp:spPr>
        <a:xfrm rot="5400000">
          <a:off x="5112238" y="-1657343"/>
          <a:ext cx="1920309" cy="571519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Praktiske oppgaver har større plass i faget </a:t>
          </a:r>
        </a:p>
        <a:p>
          <a:pPr marL="228600" lvl="1" indent="-228600" algn="l" defTabSz="1022350">
            <a:lnSpc>
              <a:spcPct val="90000"/>
            </a:lnSpc>
            <a:spcBef>
              <a:spcPct val="0"/>
            </a:spcBef>
            <a:spcAft>
              <a:spcPct val="15000"/>
            </a:spcAft>
            <a:buChar char="•"/>
          </a:pPr>
          <a:r>
            <a:rPr lang="en-US" sz="2300" kern="1200" err="1"/>
            <a:t>Praktiske</a:t>
          </a:r>
          <a:r>
            <a:rPr lang="en-US" sz="2300" kern="1200"/>
            <a:t> </a:t>
          </a:r>
          <a:r>
            <a:rPr lang="en-US" sz="2300" kern="1200" err="1"/>
            <a:t>oppgaver</a:t>
          </a:r>
          <a:r>
            <a:rPr lang="en-US" sz="2300" kern="1200"/>
            <a:t> </a:t>
          </a:r>
          <a:r>
            <a:rPr lang="en-US" sz="2300" kern="1200" err="1"/>
            <a:t>og</a:t>
          </a:r>
          <a:r>
            <a:rPr lang="en-US" sz="2300" kern="1200"/>
            <a:t> </a:t>
          </a:r>
          <a:r>
            <a:rPr lang="en-US" sz="2300" kern="1200" err="1"/>
            <a:t>vurderinger</a:t>
          </a:r>
          <a:r>
            <a:rPr lang="en-US" sz="2300" kern="1200"/>
            <a:t> </a:t>
          </a:r>
          <a:r>
            <a:rPr lang="en-US" sz="2300" kern="1200" err="1"/>
            <a:t>vektlegges</a:t>
          </a:r>
          <a:r>
            <a:rPr lang="en-US" sz="2300" kern="1200"/>
            <a:t> </a:t>
          </a:r>
          <a:r>
            <a:rPr lang="en-US" sz="2300" kern="1200" err="1"/>
            <a:t>i</a:t>
          </a:r>
          <a:r>
            <a:rPr lang="en-US" sz="2300" kern="1200"/>
            <a:t> </a:t>
          </a:r>
          <a:r>
            <a:rPr lang="en-US" sz="2300" kern="1200" err="1"/>
            <a:t>større</a:t>
          </a:r>
          <a:r>
            <a:rPr lang="en-US" sz="2300" kern="1200"/>
            <a:t> grad </a:t>
          </a:r>
          <a:r>
            <a:rPr lang="en-US" sz="2300" kern="1200" err="1"/>
            <a:t>enn</a:t>
          </a:r>
          <a:r>
            <a:rPr lang="en-US" sz="2300" kern="1200"/>
            <a:t> </a:t>
          </a:r>
          <a:r>
            <a:rPr lang="en-US" sz="2300" kern="1200" err="1"/>
            <a:t>teoretiske</a:t>
          </a:r>
          <a:r>
            <a:rPr lang="en-US" sz="2300" kern="1200"/>
            <a:t>. </a:t>
          </a:r>
        </a:p>
      </dsp:txBody>
      <dsp:txXfrm rot="-5400000">
        <a:off x="3214796" y="333841"/>
        <a:ext cx="5621452" cy="1732825"/>
      </dsp:txXfrm>
    </dsp:sp>
    <dsp:sp modelId="{0D2F8B6D-A996-EF43-8A63-BBDBA28774CF}">
      <dsp:nvSpPr>
        <dsp:cNvPr id="0" name=""/>
        <dsp:cNvSpPr/>
      </dsp:nvSpPr>
      <dsp:spPr>
        <a:xfrm>
          <a:off x="0" y="0"/>
          <a:ext cx="3214796" cy="240038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dirty="0" err="1"/>
            <a:t>Musikk</a:t>
          </a:r>
          <a:r>
            <a:rPr lang="en-US" sz="2600" kern="1200"/>
            <a:t> er et praktisk fag</a:t>
          </a:r>
        </a:p>
      </dsp:txBody>
      <dsp:txXfrm>
        <a:off x="117177" y="117177"/>
        <a:ext cx="2980442" cy="2166033"/>
      </dsp:txXfrm>
    </dsp:sp>
    <dsp:sp modelId="{D09997D5-F10B-1A4D-824C-8B4369F59251}">
      <dsp:nvSpPr>
        <dsp:cNvPr id="0" name=""/>
        <dsp:cNvSpPr/>
      </dsp:nvSpPr>
      <dsp:spPr>
        <a:xfrm rot="5400000">
          <a:off x="5112238" y="863063"/>
          <a:ext cx="1920309" cy="5715194"/>
        </a:xfrm>
        <a:prstGeom prst="round2SameRect">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171450" lvl="1" indent="-171450" algn="l" defTabSz="800100">
            <a:lnSpc>
              <a:spcPct val="90000"/>
            </a:lnSpc>
            <a:spcBef>
              <a:spcPct val="0"/>
            </a:spcBef>
            <a:spcAft>
              <a:spcPct val="15000"/>
            </a:spcAft>
            <a:buChar char="•"/>
          </a:pPr>
          <a:r>
            <a:rPr lang="en-US" sz="1800" kern="1200"/>
            <a:t>Teoretiske prøver </a:t>
          </a:r>
        </a:p>
        <a:p>
          <a:pPr marL="171450" lvl="1" indent="-171450" algn="l" defTabSz="800100">
            <a:lnSpc>
              <a:spcPct val="90000"/>
            </a:lnSpc>
            <a:spcBef>
              <a:spcPct val="0"/>
            </a:spcBef>
            <a:spcAft>
              <a:spcPct val="15000"/>
            </a:spcAft>
            <a:buChar char="•"/>
          </a:pPr>
          <a:r>
            <a:rPr lang="en-US" sz="1800" kern="1200" err="1"/>
            <a:t>Praktiske</a:t>
          </a:r>
          <a:r>
            <a:rPr lang="en-US" sz="1800" kern="1200"/>
            <a:t> </a:t>
          </a:r>
          <a:r>
            <a:rPr lang="en-US" sz="1800" kern="1200" err="1"/>
            <a:t>prøver</a:t>
          </a:r>
          <a:r>
            <a:rPr lang="en-US" sz="1800" kern="1200"/>
            <a:t> </a:t>
          </a:r>
        </a:p>
        <a:p>
          <a:pPr marL="171450" lvl="1" indent="-171450" algn="l" defTabSz="800100">
            <a:lnSpc>
              <a:spcPct val="90000"/>
            </a:lnSpc>
            <a:spcBef>
              <a:spcPct val="0"/>
            </a:spcBef>
            <a:spcAft>
              <a:spcPct val="15000"/>
            </a:spcAft>
            <a:buChar char="•"/>
          </a:pPr>
          <a:r>
            <a:rPr lang="en-US" sz="1800" kern="1200"/>
            <a:t>Observasjoner på timene </a:t>
          </a:r>
        </a:p>
        <a:p>
          <a:pPr marL="171450" lvl="1" indent="-171450" algn="l" defTabSz="800100">
            <a:lnSpc>
              <a:spcPct val="90000"/>
            </a:lnSpc>
            <a:spcBef>
              <a:spcPct val="0"/>
            </a:spcBef>
            <a:spcAft>
              <a:spcPct val="15000"/>
            </a:spcAft>
            <a:buChar char="•"/>
          </a:pPr>
          <a:r>
            <a:rPr lang="en-US" sz="1800" kern="1200" dirty="0" err="1"/>
            <a:t>Innleveringer</a:t>
          </a:r>
          <a:r>
            <a:rPr lang="en-US" sz="1800" kern="1200" dirty="0"/>
            <a:t> av </a:t>
          </a:r>
          <a:r>
            <a:rPr lang="en-US" sz="1800" kern="1200" dirty="0" err="1"/>
            <a:t>timeoppgaver</a:t>
          </a:r>
          <a:r>
            <a:rPr lang="en-US" sz="1800" kern="1200" dirty="0"/>
            <a:t>.</a:t>
          </a:r>
          <a:br>
            <a:rPr lang="en-US" sz="1800" kern="1200" dirty="0"/>
          </a:br>
          <a:br>
            <a:rPr lang="en-US" sz="1800" kern="1200" dirty="0"/>
          </a:br>
          <a:r>
            <a:rPr lang="en-US" sz="1800" kern="1200" dirty="0">
              <a:sym typeface="Wingdings" pitchFamily="2" charset="2"/>
            </a:rPr>
            <a:t>	 </a:t>
          </a:r>
          <a:r>
            <a:rPr lang="en-US" sz="1600" kern="1200" dirty="0">
              <a:sym typeface="Wingdings" pitchFamily="2" charset="2"/>
            </a:rPr>
            <a:t>For </a:t>
          </a:r>
          <a:r>
            <a:rPr lang="en-US" sz="1600" kern="1200" dirty="0" err="1">
              <a:sym typeface="Wingdings" pitchFamily="2" charset="2"/>
            </a:rPr>
            <a:t>å</a:t>
          </a:r>
          <a:r>
            <a:rPr lang="en-US" sz="1600" kern="1200" dirty="0">
              <a:sym typeface="Wingdings" pitchFamily="2" charset="2"/>
            </a:rPr>
            <a:t> </a:t>
          </a:r>
          <a:r>
            <a:rPr lang="en-US" sz="1600" kern="1200" dirty="0" err="1">
              <a:sym typeface="Wingdings" pitchFamily="2" charset="2"/>
            </a:rPr>
            <a:t>få</a:t>
          </a:r>
          <a:r>
            <a:rPr lang="en-US" sz="1600" kern="1200" dirty="0">
              <a:sym typeface="Wingdings" pitchFamily="2" charset="2"/>
            </a:rPr>
            <a:t> </a:t>
          </a:r>
          <a:r>
            <a:rPr lang="en-US" sz="1600" kern="1200" dirty="0" err="1">
              <a:sym typeface="Wingdings" pitchFamily="2" charset="2"/>
            </a:rPr>
            <a:t>en</a:t>
          </a:r>
          <a:r>
            <a:rPr lang="en-US" sz="1600" kern="1200" dirty="0">
              <a:sym typeface="Wingdings" pitchFamily="2" charset="2"/>
            </a:rPr>
            <a:t> </a:t>
          </a:r>
          <a:r>
            <a:rPr lang="en-US" sz="1600" kern="1200" dirty="0" err="1">
              <a:sym typeface="Wingdings" pitchFamily="2" charset="2"/>
            </a:rPr>
            <a:t>så</a:t>
          </a:r>
          <a:r>
            <a:rPr lang="en-US" sz="1600" kern="1200" dirty="0">
              <a:sym typeface="Wingdings" pitchFamily="2" charset="2"/>
            </a:rPr>
            <a:t> </a:t>
          </a:r>
          <a:r>
            <a:rPr lang="en-US" sz="1600" kern="1200" dirty="0" err="1">
              <a:sym typeface="Wingdings" pitchFamily="2" charset="2"/>
            </a:rPr>
            <a:t>helhetlig</a:t>
          </a:r>
          <a:r>
            <a:rPr lang="en-US" sz="1600" kern="1200" dirty="0">
              <a:sym typeface="Wingdings" pitchFamily="2" charset="2"/>
            </a:rPr>
            <a:t> </a:t>
          </a:r>
          <a:r>
            <a:rPr lang="en-US" sz="1600" kern="1200" dirty="0" err="1">
              <a:sym typeface="Wingdings" pitchFamily="2" charset="2"/>
            </a:rPr>
            <a:t>vurdering</a:t>
          </a:r>
          <a:r>
            <a:rPr lang="en-US" sz="1600" kern="1200" dirty="0">
              <a:sym typeface="Wingdings" pitchFamily="2" charset="2"/>
            </a:rPr>
            <a:t> </a:t>
          </a:r>
          <a:r>
            <a:rPr lang="en-US" sz="1600" kern="1200" dirty="0" err="1">
              <a:sym typeface="Wingdings" pitchFamily="2" charset="2"/>
            </a:rPr>
            <a:t>som</a:t>
          </a:r>
          <a:r>
            <a:rPr lang="en-US" sz="1600" kern="1200" dirty="0">
              <a:sym typeface="Wingdings" pitchFamily="2" charset="2"/>
            </a:rPr>
            <a:t> </a:t>
          </a:r>
          <a:r>
            <a:rPr lang="en-US" sz="1600" kern="1200" dirty="0" err="1">
              <a:sym typeface="Wingdings" pitchFamily="2" charset="2"/>
            </a:rPr>
            <a:t>mulig</a:t>
          </a:r>
          <a:r>
            <a:rPr lang="en-US" sz="1600" kern="1200" dirty="0">
              <a:sym typeface="Wingdings" pitchFamily="2" charset="2"/>
            </a:rPr>
            <a:t>. </a:t>
          </a:r>
          <a:endParaRPr lang="en-US" sz="1800" kern="1200" dirty="0"/>
        </a:p>
      </dsp:txBody>
      <dsp:txXfrm rot="-5400000">
        <a:off x="3214796" y="2854247"/>
        <a:ext cx="5621452" cy="1732825"/>
      </dsp:txXfrm>
    </dsp:sp>
    <dsp:sp modelId="{31965192-1B93-2848-A6DB-C1ED1073DFC3}">
      <dsp:nvSpPr>
        <dsp:cNvPr id="0" name=""/>
        <dsp:cNvSpPr/>
      </dsp:nvSpPr>
      <dsp:spPr>
        <a:xfrm>
          <a:off x="0" y="2520466"/>
          <a:ext cx="3214796" cy="2400387"/>
        </a:xfrm>
        <a:prstGeom prst="roundRect">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US" sz="2600" kern="1200" err="1"/>
            <a:t>Ulike</a:t>
          </a:r>
          <a:r>
            <a:rPr lang="en-US" sz="2600" kern="1200"/>
            <a:t> </a:t>
          </a:r>
          <a:r>
            <a:rPr lang="en-US" sz="2600" kern="1200" err="1"/>
            <a:t>vurderingsformer</a:t>
          </a:r>
          <a:endParaRPr lang="en-US" sz="2600" kern="1200"/>
        </a:p>
      </dsp:txBody>
      <dsp:txXfrm>
        <a:off x="117177" y="2637643"/>
        <a:ext cx="2980442" cy="2166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B88E45-79DE-41EB-B24B-6B7A328FC00D}">
      <dsp:nvSpPr>
        <dsp:cNvPr id="0" name=""/>
        <dsp:cNvSpPr/>
      </dsp:nvSpPr>
      <dsp:spPr>
        <a:xfrm>
          <a:off x="764287" y="9976"/>
          <a:ext cx="820968" cy="820968"/>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B91A60-0798-40DA-978E-CCE53157E88A}">
      <dsp:nvSpPr>
        <dsp:cNvPr id="0" name=""/>
        <dsp:cNvSpPr/>
      </dsp:nvSpPr>
      <dsp:spPr>
        <a:xfrm>
          <a:off x="1958" y="1023579"/>
          <a:ext cx="2345625" cy="56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a:t>NOTELÆRE </a:t>
          </a:r>
        </a:p>
      </dsp:txBody>
      <dsp:txXfrm>
        <a:off x="1958" y="1023579"/>
        <a:ext cx="2345625" cy="560750"/>
      </dsp:txXfrm>
    </dsp:sp>
    <dsp:sp modelId="{797F3A19-1809-43A6-BF76-BB51D99FA90C}">
      <dsp:nvSpPr>
        <dsp:cNvPr id="0" name=""/>
        <dsp:cNvSpPr/>
      </dsp:nvSpPr>
      <dsp:spPr>
        <a:xfrm>
          <a:off x="1958" y="1673927"/>
          <a:ext cx="2345625" cy="281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err="1"/>
            <a:t>Teoretisk</a:t>
          </a:r>
          <a:r>
            <a:rPr lang="en-US" sz="1700" kern="1200" dirty="0"/>
            <a:t> </a:t>
          </a:r>
          <a:r>
            <a:rPr lang="en-US" sz="1700" kern="1200" dirty="0" err="1"/>
            <a:t>prøve</a:t>
          </a:r>
          <a:r>
            <a:rPr lang="en-US" sz="1700" kern="1200" dirty="0"/>
            <a:t> med </a:t>
          </a:r>
          <a:r>
            <a:rPr lang="en-US" sz="1700" kern="1200" dirty="0" err="1"/>
            <a:t>karakter</a:t>
          </a:r>
          <a:r>
            <a:rPr lang="en-US" sz="1700" kern="1200" dirty="0"/>
            <a:t>.</a:t>
          </a:r>
        </a:p>
        <a:p>
          <a:pPr marL="0" lvl="0" indent="0" algn="ctr" defTabSz="755650">
            <a:lnSpc>
              <a:spcPct val="100000"/>
            </a:lnSpc>
            <a:spcBef>
              <a:spcPct val="0"/>
            </a:spcBef>
            <a:spcAft>
              <a:spcPct val="35000"/>
            </a:spcAft>
            <a:buNone/>
          </a:pPr>
          <a:r>
            <a:rPr lang="en-US" sz="1700" kern="1200" dirty="0"/>
            <a:t>(</a:t>
          </a:r>
          <a:r>
            <a:rPr lang="en-US" sz="1700" kern="1200" dirty="0" err="1"/>
            <a:t>Repetisjon</a:t>
          </a:r>
          <a:r>
            <a:rPr lang="en-US" sz="1700" kern="1200" dirty="0"/>
            <a:t> </a:t>
          </a:r>
          <a:r>
            <a:rPr lang="en-US" sz="1700" kern="1200" dirty="0" err="1"/>
            <a:t>fra</a:t>
          </a:r>
          <a:r>
            <a:rPr lang="en-US" sz="1700" kern="1200" dirty="0"/>
            <a:t> pensum </a:t>
          </a:r>
          <a:r>
            <a:rPr lang="en-US" sz="1700" kern="1200" dirty="0" err="1"/>
            <a:t>fra</a:t>
          </a:r>
          <a:r>
            <a:rPr lang="en-US" sz="1700" kern="1200" dirty="0"/>
            <a:t> 7.trinn) </a:t>
          </a:r>
        </a:p>
      </dsp:txBody>
      <dsp:txXfrm>
        <a:off x="1958" y="1673927"/>
        <a:ext cx="2345625" cy="2815906"/>
      </dsp:txXfrm>
    </dsp:sp>
    <dsp:sp modelId="{3A40AFD6-DE5E-449B-A52F-319CB1A18108}">
      <dsp:nvSpPr>
        <dsp:cNvPr id="0" name=""/>
        <dsp:cNvSpPr/>
      </dsp:nvSpPr>
      <dsp:spPr>
        <a:xfrm>
          <a:off x="3520396" y="9976"/>
          <a:ext cx="820968" cy="82096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5DC2A2-51EB-429A-9FE7-9A03006A8073}">
      <dsp:nvSpPr>
        <dsp:cNvPr id="0" name=""/>
        <dsp:cNvSpPr/>
      </dsp:nvSpPr>
      <dsp:spPr>
        <a:xfrm>
          <a:off x="2758068" y="1023579"/>
          <a:ext cx="2345625" cy="56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MUSIKK-PRODUKSJON </a:t>
          </a:r>
        </a:p>
      </dsp:txBody>
      <dsp:txXfrm>
        <a:off x="2758068" y="1023579"/>
        <a:ext cx="2345625" cy="560750"/>
      </dsp:txXfrm>
    </dsp:sp>
    <dsp:sp modelId="{7C85A45A-308D-4F04-BF8D-1D7AE8577FD7}">
      <dsp:nvSpPr>
        <dsp:cNvPr id="0" name=""/>
        <dsp:cNvSpPr/>
      </dsp:nvSpPr>
      <dsp:spPr>
        <a:xfrm>
          <a:off x="2758068" y="1673927"/>
          <a:ext cx="2345625" cy="281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dirty="0" err="1"/>
            <a:t>Innlevering</a:t>
          </a:r>
          <a:r>
            <a:rPr lang="en-US" sz="1700" kern="1200" dirty="0"/>
            <a:t> av </a:t>
          </a:r>
          <a:r>
            <a:rPr lang="en-US" sz="1700" kern="1200" dirty="0" err="1"/>
            <a:t>tekst</a:t>
          </a:r>
          <a:r>
            <a:rPr lang="en-US" sz="1700" kern="1200" dirty="0"/>
            <a:t> </a:t>
          </a:r>
        </a:p>
        <a:p>
          <a:pPr marL="0" lvl="0" indent="0" algn="l" defTabSz="755650">
            <a:lnSpc>
              <a:spcPct val="100000"/>
            </a:lnSpc>
            <a:spcBef>
              <a:spcPct val="0"/>
            </a:spcBef>
            <a:spcAft>
              <a:spcPct val="35000"/>
            </a:spcAft>
            <a:buNone/>
          </a:pPr>
          <a:r>
            <a:rPr lang="en-US" sz="1700" kern="1200" dirty="0" err="1"/>
            <a:t>Innlevering</a:t>
          </a:r>
          <a:r>
            <a:rPr lang="en-US" sz="1700" kern="1200" dirty="0"/>
            <a:t> av </a:t>
          </a:r>
          <a:r>
            <a:rPr lang="en-US" sz="1700" kern="1200" dirty="0" err="1"/>
            <a:t>ferdig</a:t>
          </a:r>
          <a:r>
            <a:rPr lang="en-US" sz="1700" kern="1200" dirty="0"/>
            <a:t> </a:t>
          </a:r>
          <a:r>
            <a:rPr lang="en-US" sz="1700" kern="1200" dirty="0" err="1"/>
            <a:t>låt</a:t>
          </a:r>
          <a:r>
            <a:rPr lang="en-US" sz="1700" kern="1200" dirty="0"/>
            <a:t> </a:t>
          </a:r>
        </a:p>
        <a:p>
          <a:pPr marL="171450" lvl="1" indent="-171450" algn="l" defTabSz="755650">
            <a:lnSpc>
              <a:spcPct val="90000"/>
            </a:lnSpc>
            <a:spcBef>
              <a:spcPct val="0"/>
            </a:spcBef>
            <a:spcAft>
              <a:spcPct val="15000"/>
            </a:spcAft>
            <a:buChar char="•"/>
          </a:pPr>
          <a:r>
            <a:rPr lang="en-US" sz="1700" kern="1200" dirty="0" err="1"/>
            <a:t>Muntlige</a:t>
          </a:r>
          <a:r>
            <a:rPr lang="en-US" sz="1700" kern="1200" dirty="0"/>
            <a:t> </a:t>
          </a:r>
          <a:r>
            <a:rPr lang="en-US" sz="1700" kern="1200" dirty="0" err="1"/>
            <a:t>tilbakemeldingen</a:t>
          </a:r>
          <a:r>
            <a:rPr lang="en-US" sz="1700" kern="1200" dirty="0"/>
            <a:t> </a:t>
          </a:r>
          <a:r>
            <a:rPr lang="en-US" sz="1700" kern="1200" dirty="0" err="1"/>
            <a:t>på</a:t>
          </a:r>
          <a:r>
            <a:rPr lang="en-US" sz="1700" kern="1200" dirty="0"/>
            <a:t> </a:t>
          </a:r>
          <a:r>
            <a:rPr lang="en-US" sz="1700" kern="1200" dirty="0" err="1"/>
            <a:t>timene</a:t>
          </a:r>
          <a:endParaRPr lang="en-US" sz="1700" kern="1200" dirty="0"/>
        </a:p>
        <a:p>
          <a:pPr marL="171450" lvl="1" indent="-171450" algn="l" defTabSz="755650">
            <a:lnSpc>
              <a:spcPct val="90000"/>
            </a:lnSpc>
            <a:spcBef>
              <a:spcPct val="0"/>
            </a:spcBef>
            <a:spcAft>
              <a:spcPct val="15000"/>
            </a:spcAft>
            <a:buChar char="•"/>
          </a:pPr>
          <a:r>
            <a:rPr lang="en-US" sz="1700" kern="1200" dirty="0" err="1"/>
            <a:t>Mestringsskjema</a:t>
          </a:r>
          <a:r>
            <a:rPr lang="en-US" sz="1700" kern="1200" dirty="0"/>
            <a:t>: </a:t>
          </a:r>
          <a:r>
            <a:rPr lang="en-US" sz="1700" kern="1200" dirty="0" err="1"/>
            <a:t>ulike</a:t>
          </a:r>
          <a:r>
            <a:rPr lang="en-US" sz="1700" kern="1200" dirty="0"/>
            <a:t> </a:t>
          </a:r>
          <a:r>
            <a:rPr lang="en-US" sz="1700" kern="1200" dirty="0" err="1"/>
            <a:t>kriteriene</a:t>
          </a:r>
          <a:r>
            <a:rPr lang="en-US" sz="1700" kern="1200" dirty="0"/>
            <a:t>.</a:t>
          </a:r>
        </a:p>
        <a:p>
          <a:pPr marL="171450" lvl="1" indent="-171450" algn="l" defTabSz="755650">
            <a:lnSpc>
              <a:spcPct val="90000"/>
            </a:lnSpc>
            <a:spcBef>
              <a:spcPct val="0"/>
            </a:spcBef>
            <a:spcAft>
              <a:spcPct val="15000"/>
            </a:spcAft>
            <a:buChar char="•"/>
          </a:pPr>
          <a:r>
            <a:rPr lang="en-US" sz="1700" kern="1200" dirty="0" err="1"/>
            <a:t>Vurdering</a:t>
          </a:r>
          <a:r>
            <a:rPr lang="en-US" sz="1700" kern="1200" dirty="0"/>
            <a:t> med </a:t>
          </a:r>
          <a:r>
            <a:rPr lang="en-US" sz="1700" kern="1200" dirty="0" err="1"/>
            <a:t>karakter</a:t>
          </a:r>
          <a:r>
            <a:rPr lang="en-US" sz="1700" kern="1200" dirty="0"/>
            <a:t> </a:t>
          </a:r>
          <a:r>
            <a:rPr lang="en-US" sz="1700" kern="1200" dirty="0" err="1"/>
            <a:t>etter</a:t>
          </a:r>
          <a:r>
            <a:rPr lang="en-US" sz="1700" kern="1200" dirty="0"/>
            <a:t> </a:t>
          </a:r>
          <a:r>
            <a:rPr lang="en-US" sz="1700" kern="1200" dirty="0" err="1"/>
            <a:t>innlevert</a:t>
          </a:r>
          <a:r>
            <a:rPr lang="en-US" sz="1700" kern="1200" dirty="0"/>
            <a:t> </a:t>
          </a:r>
          <a:r>
            <a:rPr lang="en-US" sz="1700" kern="1200" dirty="0" err="1"/>
            <a:t>produkt</a:t>
          </a:r>
          <a:r>
            <a:rPr lang="en-US" sz="1700" kern="1200" dirty="0"/>
            <a:t>. </a:t>
          </a:r>
        </a:p>
      </dsp:txBody>
      <dsp:txXfrm>
        <a:off x="2758068" y="1673927"/>
        <a:ext cx="2345625" cy="2815906"/>
      </dsp:txXfrm>
    </dsp:sp>
    <dsp:sp modelId="{E9A656C4-EFA8-4FC6-AC0F-8E593B9254FD}">
      <dsp:nvSpPr>
        <dsp:cNvPr id="0" name=""/>
        <dsp:cNvSpPr/>
      </dsp:nvSpPr>
      <dsp:spPr>
        <a:xfrm>
          <a:off x="6276505" y="9976"/>
          <a:ext cx="820968" cy="820968"/>
        </a:xfrm>
        <a:prstGeom prst="rect">
          <a:avLst/>
        </a:prstGeom>
        <a:blipFill dpi="0"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807236-B926-41E7-ACD6-493D49C71E01}">
      <dsp:nvSpPr>
        <dsp:cNvPr id="0" name=""/>
        <dsp:cNvSpPr/>
      </dsp:nvSpPr>
      <dsp:spPr>
        <a:xfrm>
          <a:off x="5514177" y="1023579"/>
          <a:ext cx="2345625" cy="56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t>INSTRUMENTLÆRE</a:t>
          </a:r>
          <a:endParaRPr lang="en-US" sz="1700" kern="1200" dirty="0"/>
        </a:p>
      </dsp:txBody>
      <dsp:txXfrm>
        <a:off x="5514177" y="1023579"/>
        <a:ext cx="2345625" cy="560750"/>
      </dsp:txXfrm>
    </dsp:sp>
    <dsp:sp modelId="{B8B6671F-C635-446C-B31E-2A1D409016D9}">
      <dsp:nvSpPr>
        <dsp:cNvPr id="0" name=""/>
        <dsp:cNvSpPr/>
      </dsp:nvSpPr>
      <dsp:spPr>
        <a:xfrm>
          <a:off x="5514177" y="1673927"/>
          <a:ext cx="2345625" cy="281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dirty="0" err="1"/>
            <a:t>Praktisk</a:t>
          </a:r>
          <a:r>
            <a:rPr lang="en-US" sz="1700" kern="1200" dirty="0"/>
            <a:t> </a:t>
          </a:r>
          <a:r>
            <a:rPr lang="en-US" sz="1700" kern="1200" dirty="0" err="1"/>
            <a:t>spilleprøve</a:t>
          </a:r>
          <a:r>
            <a:rPr lang="en-US" sz="1700" kern="1200" dirty="0"/>
            <a:t> </a:t>
          </a:r>
          <a:r>
            <a:rPr lang="en-US" sz="1700" kern="1200" dirty="0" err="1"/>
            <a:t>i</a:t>
          </a:r>
          <a:r>
            <a:rPr lang="en-US" sz="1700" kern="1200" dirty="0"/>
            <a:t> </a:t>
          </a:r>
          <a:r>
            <a:rPr lang="en-US" sz="1700" kern="1200" dirty="0" err="1"/>
            <a:t>gitar</a:t>
          </a:r>
          <a:r>
            <a:rPr lang="en-US" sz="1700" kern="1200" dirty="0"/>
            <a:t> (</a:t>
          </a:r>
          <a:r>
            <a:rPr lang="en-US" sz="1700" kern="1200" dirty="0" err="1"/>
            <a:t>periode</a:t>
          </a:r>
          <a:r>
            <a:rPr lang="en-US" sz="1700" kern="1200" dirty="0"/>
            <a:t>) </a:t>
          </a:r>
        </a:p>
        <a:p>
          <a:pPr marL="171450" lvl="1" indent="-171450" algn="l" defTabSz="755650">
            <a:lnSpc>
              <a:spcPct val="90000"/>
            </a:lnSpc>
            <a:spcBef>
              <a:spcPct val="0"/>
            </a:spcBef>
            <a:spcAft>
              <a:spcPct val="15000"/>
            </a:spcAft>
            <a:buChar char="•"/>
          </a:pPr>
          <a:r>
            <a:rPr lang="en-US" sz="1700" kern="1200" dirty="0" err="1"/>
            <a:t>Muntlige</a:t>
          </a:r>
          <a:r>
            <a:rPr lang="en-US" sz="1700" kern="1200" dirty="0"/>
            <a:t> </a:t>
          </a:r>
          <a:r>
            <a:rPr lang="en-US" sz="1700" kern="1200" dirty="0" err="1"/>
            <a:t>tilbakemeldinger</a:t>
          </a:r>
          <a:r>
            <a:rPr lang="en-US" sz="1700" kern="1200" dirty="0"/>
            <a:t> </a:t>
          </a:r>
          <a:r>
            <a:rPr lang="en-US" sz="1700" kern="1200" dirty="0" err="1"/>
            <a:t>på</a:t>
          </a:r>
          <a:r>
            <a:rPr lang="en-US" sz="1700" kern="1200" dirty="0"/>
            <a:t> </a:t>
          </a:r>
          <a:r>
            <a:rPr lang="en-US" sz="1700" kern="1200" dirty="0" err="1"/>
            <a:t>timene</a:t>
          </a:r>
          <a:r>
            <a:rPr lang="en-US" sz="1700" kern="1200" dirty="0"/>
            <a:t> </a:t>
          </a:r>
          <a:r>
            <a:rPr lang="en-US" sz="1700" kern="1200" dirty="0" err="1"/>
            <a:t>i</a:t>
          </a:r>
          <a:r>
            <a:rPr lang="en-US" sz="1700" kern="1200" dirty="0"/>
            <a:t> </a:t>
          </a:r>
          <a:r>
            <a:rPr lang="en-US" sz="1700" kern="1200" dirty="0" err="1"/>
            <a:t>smågrupper</a:t>
          </a:r>
          <a:r>
            <a:rPr lang="en-US" sz="1700" kern="1200" dirty="0"/>
            <a:t>. </a:t>
          </a:r>
        </a:p>
        <a:p>
          <a:pPr marL="171450" lvl="1" indent="-171450" algn="l" defTabSz="755650">
            <a:lnSpc>
              <a:spcPct val="90000"/>
            </a:lnSpc>
            <a:spcBef>
              <a:spcPct val="0"/>
            </a:spcBef>
            <a:spcAft>
              <a:spcPct val="15000"/>
            </a:spcAft>
            <a:buChar char="•"/>
          </a:pPr>
          <a:r>
            <a:rPr lang="en-US" sz="1700" kern="1200" dirty="0" err="1"/>
            <a:t>Nivådelt</a:t>
          </a:r>
          <a:r>
            <a:rPr lang="en-US" sz="1700" kern="1200" dirty="0"/>
            <a:t> </a:t>
          </a:r>
          <a:r>
            <a:rPr lang="en-US" sz="1700" kern="1200" dirty="0" err="1"/>
            <a:t>undervisning</a:t>
          </a:r>
          <a:r>
            <a:rPr lang="en-US" sz="1700" kern="1200" dirty="0"/>
            <a:t> med </a:t>
          </a:r>
          <a:r>
            <a:rPr lang="en-US" sz="1700" kern="1200" dirty="0" err="1"/>
            <a:t>ulike</a:t>
          </a:r>
          <a:r>
            <a:rPr lang="en-US" sz="1700" kern="1200" dirty="0"/>
            <a:t> </a:t>
          </a:r>
          <a:r>
            <a:rPr lang="en-US" sz="1700" kern="1200" dirty="0" err="1"/>
            <a:t>vanskelighetsgrad</a:t>
          </a:r>
          <a:endParaRPr lang="en-US" sz="1700" kern="1200" dirty="0"/>
        </a:p>
        <a:p>
          <a:pPr marL="171450" lvl="1" indent="-171450" algn="l" defTabSz="755650">
            <a:lnSpc>
              <a:spcPct val="90000"/>
            </a:lnSpc>
            <a:spcBef>
              <a:spcPct val="0"/>
            </a:spcBef>
            <a:spcAft>
              <a:spcPct val="15000"/>
            </a:spcAft>
            <a:buChar char="•"/>
          </a:pPr>
          <a:r>
            <a:rPr lang="en-US" sz="1700" kern="1200" dirty="0" err="1"/>
            <a:t>Vurdering</a:t>
          </a:r>
          <a:r>
            <a:rPr lang="en-US" sz="1700" kern="1200" dirty="0"/>
            <a:t> med </a:t>
          </a:r>
          <a:r>
            <a:rPr lang="en-US" sz="1700" kern="1200" dirty="0" err="1"/>
            <a:t>karakter</a:t>
          </a:r>
          <a:r>
            <a:rPr lang="en-US" sz="1700" kern="1200" dirty="0"/>
            <a:t> </a:t>
          </a:r>
          <a:r>
            <a:rPr lang="en-US" sz="1700" kern="1200" dirty="0" err="1"/>
            <a:t>etter</a:t>
          </a:r>
          <a:r>
            <a:rPr lang="en-US" sz="1700" kern="1200" dirty="0"/>
            <a:t> </a:t>
          </a:r>
          <a:r>
            <a:rPr lang="en-US" sz="1700" kern="1200" dirty="0" err="1"/>
            <a:t>endt</a:t>
          </a:r>
          <a:r>
            <a:rPr lang="en-US" sz="1700" kern="1200" dirty="0"/>
            <a:t> </a:t>
          </a:r>
          <a:r>
            <a:rPr lang="en-US" sz="1700" kern="1200" dirty="0" err="1"/>
            <a:t>periode</a:t>
          </a:r>
          <a:r>
            <a:rPr lang="en-US" sz="1700" kern="1200" dirty="0"/>
            <a:t>. 	</a:t>
          </a:r>
        </a:p>
      </dsp:txBody>
      <dsp:txXfrm>
        <a:off x="5514177" y="1673927"/>
        <a:ext cx="2345625" cy="2815906"/>
      </dsp:txXfrm>
    </dsp:sp>
    <dsp:sp modelId="{16059D84-9020-4949-A0BD-E26550715B62}">
      <dsp:nvSpPr>
        <dsp:cNvPr id="0" name=""/>
        <dsp:cNvSpPr/>
      </dsp:nvSpPr>
      <dsp:spPr>
        <a:xfrm>
          <a:off x="9032615" y="9976"/>
          <a:ext cx="820968" cy="820968"/>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7F4354-61DE-4ECE-8EB3-27A3FFDEFEEC}">
      <dsp:nvSpPr>
        <dsp:cNvPr id="0" name=""/>
        <dsp:cNvSpPr/>
      </dsp:nvSpPr>
      <dsp:spPr>
        <a:xfrm>
          <a:off x="8270287" y="1023579"/>
          <a:ext cx="2345625" cy="56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a:t>FOLKEMUSIKK </a:t>
          </a:r>
        </a:p>
      </dsp:txBody>
      <dsp:txXfrm>
        <a:off x="8270287" y="1023579"/>
        <a:ext cx="2345625" cy="560750"/>
      </dsp:txXfrm>
    </dsp:sp>
    <dsp:sp modelId="{DFC66C94-EEE3-4EBD-9C49-B6B36B15E0AF}">
      <dsp:nvSpPr>
        <dsp:cNvPr id="0" name=""/>
        <dsp:cNvSpPr/>
      </dsp:nvSpPr>
      <dsp:spPr>
        <a:xfrm>
          <a:off x="8270287" y="1673927"/>
          <a:ext cx="2345625" cy="28159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Teoretisk prøve med karakter</a:t>
          </a:r>
        </a:p>
        <a:p>
          <a:pPr marL="0" lvl="0" indent="0" algn="ctr" defTabSz="755650">
            <a:lnSpc>
              <a:spcPct val="100000"/>
            </a:lnSpc>
            <a:spcBef>
              <a:spcPct val="0"/>
            </a:spcBef>
            <a:spcAft>
              <a:spcPct val="35000"/>
            </a:spcAft>
            <a:buNone/>
          </a:pPr>
          <a:r>
            <a:rPr lang="en-US" sz="1700" kern="1200" dirty="0" err="1"/>
            <a:t>Praktiske</a:t>
          </a:r>
          <a:r>
            <a:rPr lang="en-US" sz="1700" kern="1200" dirty="0"/>
            <a:t> </a:t>
          </a:r>
          <a:r>
            <a:rPr lang="en-US" sz="1700" kern="1200" dirty="0" err="1"/>
            <a:t>oppgaver</a:t>
          </a:r>
          <a:r>
            <a:rPr lang="en-US" sz="1700" kern="1200" dirty="0"/>
            <a:t> </a:t>
          </a:r>
          <a:r>
            <a:rPr lang="en-US" sz="1700" kern="1200" dirty="0" err="1"/>
            <a:t>på</a:t>
          </a:r>
          <a:r>
            <a:rPr lang="en-US" sz="1700" kern="1200" dirty="0"/>
            <a:t> </a:t>
          </a:r>
          <a:r>
            <a:rPr lang="en-US" sz="1700" kern="1200" dirty="0" err="1"/>
            <a:t>timene</a:t>
          </a:r>
          <a:r>
            <a:rPr lang="en-US" sz="1700" kern="1200" dirty="0"/>
            <a:t>  </a:t>
          </a:r>
        </a:p>
        <a:p>
          <a:pPr marL="0" lvl="0" indent="0" algn="ctr" defTabSz="755650">
            <a:lnSpc>
              <a:spcPct val="100000"/>
            </a:lnSpc>
            <a:spcBef>
              <a:spcPct val="0"/>
            </a:spcBef>
            <a:spcAft>
              <a:spcPct val="35000"/>
            </a:spcAft>
            <a:buNone/>
          </a:pPr>
          <a:r>
            <a:rPr lang="en-US" sz="1700" kern="1200" dirty="0" err="1"/>
            <a:t>Småoppgaver</a:t>
          </a:r>
          <a:r>
            <a:rPr lang="en-US" sz="1700" kern="1200" dirty="0"/>
            <a:t> </a:t>
          </a:r>
          <a:r>
            <a:rPr lang="en-US" sz="1700" kern="1200" dirty="0" err="1"/>
            <a:t>som</a:t>
          </a:r>
          <a:r>
            <a:rPr lang="en-US" sz="1700" kern="1200" dirty="0"/>
            <a:t> er </a:t>
          </a:r>
          <a:r>
            <a:rPr lang="en-US" sz="1700" kern="1200" dirty="0" err="1"/>
            <a:t>valgfrie</a:t>
          </a:r>
          <a:r>
            <a:rPr lang="en-US" sz="1700" kern="1200" dirty="0"/>
            <a:t> </a:t>
          </a:r>
          <a:r>
            <a:rPr lang="en-US" sz="1700" kern="1200" dirty="0" err="1"/>
            <a:t>å</a:t>
          </a:r>
          <a:r>
            <a:rPr lang="en-US" sz="1700" kern="1200" dirty="0"/>
            <a:t> </a:t>
          </a:r>
          <a:r>
            <a:rPr lang="en-US" sz="1700" kern="1200" dirty="0" err="1"/>
            <a:t>levere</a:t>
          </a:r>
          <a:r>
            <a:rPr lang="en-US" sz="1700" kern="1200" dirty="0"/>
            <a:t> inn. </a:t>
          </a:r>
          <a:br>
            <a:rPr lang="en-US" sz="1700" kern="1200" dirty="0"/>
          </a:br>
          <a:r>
            <a:rPr lang="en-US" sz="1700" kern="1200" dirty="0"/>
            <a:t>Med </a:t>
          </a:r>
          <a:r>
            <a:rPr lang="en-US" sz="1700" kern="1200" dirty="0" err="1"/>
            <a:t>vurdering</a:t>
          </a:r>
          <a:endParaRPr lang="en-US" sz="1700" kern="1200" dirty="0"/>
        </a:p>
      </dsp:txBody>
      <dsp:txXfrm>
        <a:off x="8270287" y="1673927"/>
        <a:ext cx="2345625" cy="28159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8892CF-DCA3-4E94-B02C-0346BA044881}">
      <dsp:nvSpPr>
        <dsp:cNvPr id="0" name=""/>
        <dsp:cNvSpPr/>
      </dsp:nvSpPr>
      <dsp:spPr>
        <a:xfrm>
          <a:off x="0" y="0"/>
          <a:ext cx="10515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F22225F-3566-4AF4-BFAD-424F4CA85DB1}">
      <dsp:nvSpPr>
        <dsp:cNvPr id="0" name=""/>
        <dsp:cNvSpPr/>
      </dsp:nvSpPr>
      <dsp:spPr>
        <a:xfrm>
          <a:off x="0" y="0"/>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nb-NO" sz="3400" kern="1200"/>
            <a:t>Har fokus på det praktiske, så lager mat nesten hver uke fra og med uke 41.</a:t>
          </a:r>
          <a:endParaRPr lang="en-US" sz="3400" kern="1200"/>
        </a:p>
      </dsp:txBody>
      <dsp:txXfrm>
        <a:off x="0" y="0"/>
        <a:ext cx="10515600" cy="2175669"/>
      </dsp:txXfrm>
    </dsp:sp>
    <dsp:sp modelId="{6299C949-D3EC-45A0-B1BB-8959F92AD13A}">
      <dsp:nvSpPr>
        <dsp:cNvPr id="0" name=""/>
        <dsp:cNvSpPr/>
      </dsp:nvSpPr>
      <dsp:spPr>
        <a:xfrm>
          <a:off x="0" y="2175669"/>
          <a:ext cx="10515600"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666CCC6B-B265-44B4-860C-E33C92388C5A}">
      <dsp:nvSpPr>
        <dsp:cNvPr id="0" name=""/>
        <dsp:cNvSpPr/>
      </dsp:nvSpPr>
      <dsp:spPr>
        <a:xfrm>
          <a:off x="0" y="2175669"/>
          <a:ext cx="10515600" cy="2175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540" tIns="129540" rIns="129540" bIns="129540" numCol="1" spcCol="1270" anchor="t" anchorCtr="0">
          <a:noAutofit/>
        </a:bodyPr>
        <a:lstStyle/>
        <a:p>
          <a:pPr marL="0" lvl="0" indent="0" algn="l" defTabSz="1511300">
            <a:lnSpc>
              <a:spcPct val="90000"/>
            </a:lnSpc>
            <a:spcBef>
              <a:spcPct val="0"/>
            </a:spcBef>
            <a:spcAft>
              <a:spcPct val="35000"/>
            </a:spcAft>
            <a:buNone/>
          </a:pPr>
          <a:r>
            <a:rPr lang="nb-NO" sz="3400" kern="1200"/>
            <a:t>Har vært litt annerledes nå fram til høstferien siden kjøkkenet er under oppussing – har da måttet ha noe mer teori enn ønskelig, plukket bær og laget mat på primus.</a:t>
          </a:r>
          <a:endParaRPr lang="en-US" sz="3400" kern="1200"/>
        </a:p>
      </dsp:txBody>
      <dsp:txXfrm>
        <a:off x="0" y="2175669"/>
        <a:ext cx="10515600" cy="217566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9</a:t>
            </a:fld>
            <a:endParaRPr lang="nb-NO"/>
          </a:p>
        </p:txBody>
      </p:sp>
    </p:spTree>
    <p:extLst>
      <p:ext uri="{BB962C8B-B14F-4D97-AF65-F5344CB8AC3E}">
        <p14:creationId xmlns:p14="http://schemas.microsoft.com/office/powerpoint/2010/main" val="21904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670855b46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670855b4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d60caef90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3d60caef90d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dirty="0">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dirty="0"/>
              <a:t>Ledelse:</a:t>
            </a:r>
            <a:endParaRPr lang="en-US" dirty="0"/>
          </a:p>
          <a:p>
            <a:pPr marL="0" indent="0">
              <a:buNone/>
            </a:pPr>
            <a:r>
              <a:rPr lang="nb-NO" sz="1200" dirty="0"/>
              <a:t>Rektor: Nina Liholm</a:t>
            </a:r>
          </a:p>
          <a:p>
            <a:pPr marL="0" indent="0">
              <a:buNone/>
            </a:pPr>
            <a:r>
              <a:rPr lang="nb-NO" sz="1200" dirty="0"/>
              <a:t>Assisterende rektor: 7-10: Carine Holt</a:t>
            </a:r>
          </a:p>
          <a:p>
            <a:pPr marL="0" indent="0">
              <a:buNone/>
            </a:pPr>
            <a:r>
              <a:rPr lang="nb-NO" sz="1200" dirty="0"/>
              <a:t>Undervisningsinspektør 1-6: Guro Trefall</a:t>
            </a:r>
          </a:p>
          <a:p>
            <a:r>
              <a:rPr lang="nb-NO" dirty="0"/>
              <a:t>Sosiallærer og rådgiver: </a:t>
            </a:r>
          </a:p>
          <a:p>
            <a:pPr marL="0" indent="0">
              <a:buNone/>
            </a:pPr>
            <a:r>
              <a:rPr lang="nb-NO" sz="1200" dirty="0"/>
              <a:t>1-6: Jon-Fredrik Hersleth</a:t>
            </a:r>
          </a:p>
          <a:p>
            <a:pPr marL="0" indent="0">
              <a:buNone/>
            </a:pPr>
            <a:r>
              <a:rPr lang="nb-NO" sz="1200" dirty="0"/>
              <a:t>7-10: Marianne Skants</a:t>
            </a:r>
          </a:p>
          <a:p>
            <a:pPr marL="0" indent="0">
              <a:buNone/>
            </a:pPr>
            <a:r>
              <a:rPr lang="nb-NO" sz="1200" dirty="0"/>
              <a:t>Karriereveileder på 10.trinn: Ingrid Eikaas</a:t>
            </a:r>
          </a:p>
          <a:p>
            <a:pPr marL="0" indent="0">
              <a:buNone/>
            </a:pPr>
            <a:endParaRPr lang="nb-NO" dirty="0"/>
          </a:p>
          <a:p>
            <a:pPr marL="0" indent="0">
              <a:buNone/>
            </a:pPr>
            <a:endParaRPr lang="nb-NO" dirty="0"/>
          </a:p>
          <a:p>
            <a:pPr marL="0" indent="0">
              <a:buNone/>
            </a:pPr>
            <a:endParaRPr lang="nb-NO" dirty="0"/>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503504"/>
            <a:ext cx="4815626" cy="383719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t>Ansatte på trinn:</a:t>
            </a:r>
            <a:endParaRPr lang="en-US" dirty="0"/>
          </a:p>
          <a:p>
            <a:pPr marL="0" indent="0">
              <a:buNone/>
            </a:pPr>
            <a:r>
              <a:rPr lang="nb-NO" sz="1200" dirty="0"/>
              <a:t>7.trinn: Pernille, Anders, Morten, Marie, </a:t>
            </a:r>
            <a:r>
              <a:rPr lang="nb-NO" sz="1200" dirty="0" err="1"/>
              <a:t>Dilan</a:t>
            </a:r>
            <a:endParaRPr lang="nb-NO" sz="1200" dirty="0"/>
          </a:p>
          <a:p>
            <a:pPr marL="0" indent="0">
              <a:buNone/>
            </a:pPr>
            <a:r>
              <a:rPr lang="nb-NO" sz="1200" dirty="0"/>
              <a:t>8. trinn: Marte, Christian, Synne, Victoria, Ane, Daniel, Melek, Jaran</a:t>
            </a:r>
          </a:p>
          <a:p>
            <a:pPr marL="0" indent="0">
              <a:buNone/>
            </a:pPr>
            <a:r>
              <a:rPr lang="nb-NO" sz="1200" dirty="0"/>
              <a:t>9.trinn: Magnus E, Magnus A, Hilda, Petter, Chau og Kjellaug. </a:t>
            </a:r>
          </a:p>
          <a:p>
            <a:pPr marL="0" indent="0">
              <a:buNone/>
            </a:pPr>
            <a:r>
              <a:rPr lang="nb-NO" sz="1200" dirty="0"/>
              <a:t>10. trinn: Bjørn Arne, Gyrid, Janne, Ingrid, Janicke og Gøril</a:t>
            </a:r>
          </a:p>
          <a:p>
            <a:pPr marL="0" indent="0">
              <a:buNone/>
            </a:pPr>
            <a:endParaRPr lang="nb-NO" sz="1200" dirty="0"/>
          </a:p>
          <a:p>
            <a:pPr marL="0" indent="0">
              <a:buNone/>
            </a:pPr>
            <a:r>
              <a:rPr lang="nb-NO" sz="1200" dirty="0"/>
              <a:t>Musikk: Carina</a:t>
            </a:r>
            <a:br>
              <a:rPr lang="nb-NO" sz="1200" dirty="0"/>
            </a:br>
            <a:r>
              <a:rPr lang="nb-NO" sz="1200" dirty="0"/>
              <a:t>Mat og helse: Janne og Synne (9.trinn)</a:t>
            </a:r>
            <a:br>
              <a:rPr lang="nb-NO" sz="1200" dirty="0"/>
            </a:br>
            <a:r>
              <a:rPr lang="nb-NO" sz="1200" dirty="0"/>
              <a:t>K&amp;H: Kari, Gina, Line og Rebecca.</a:t>
            </a:r>
          </a:p>
          <a:p>
            <a:pPr marL="0" indent="0">
              <a:buNone/>
            </a:pPr>
            <a:endParaRPr lang="nb-NO" sz="1200" dirty="0"/>
          </a:p>
          <a:p>
            <a:r>
              <a:rPr lang="nb-NO" sz="1200" dirty="0"/>
              <a:t>Skolehelsetjenesten: Oda og Miriam</a:t>
            </a:r>
          </a:p>
          <a:p>
            <a:pPr marL="0" indent="0">
              <a:buNone/>
            </a:pPr>
            <a:endParaRPr lang="nb-NO" sz="12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dirty="0">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dirty="0"/>
              <a:t>Møte presis</a:t>
            </a:r>
          </a:p>
          <a:p>
            <a:r>
              <a:rPr lang="nb-NO" dirty="0"/>
              <a:t>Stille på skolen med nødvendig utstyr (her trenger elevene hjelp av både dere og oss)</a:t>
            </a:r>
          </a:p>
          <a:p>
            <a:r>
              <a:rPr lang="nb-NO" dirty="0"/>
              <a:t>Snakke hyggelig til og med hverandre</a:t>
            </a:r>
          </a:p>
          <a:p>
            <a:r>
              <a:rPr lang="nb-NO" dirty="0"/>
              <a:t>Være rause med hverandre</a:t>
            </a:r>
          </a:p>
          <a:p>
            <a:r>
              <a:rPr lang="nb-NO" dirty="0"/>
              <a:t>Bidra til et godt klasse- og skolemiljø</a:t>
            </a:r>
          </a:p>
          <a:p>
            <a:r>
              <a:rPr lang="nb-NO" dirty="0"/>
              <a:t>Ta vare på skolens eiendeler og miljø: erstatning forekommer ved bevisst ødelegging. Dette gjelder spesielt PC. </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lnSpcReduction="10000"/>
          </a:bodyPr>
          <a:lstStyle/>
          <a:p>
            <a:r>
              <a:rPr lang="nb-NO" sz="1700" dirty="0"/>
              <a:t>En Mobilfri skole</a:t>
            </a:r>
          </a:p>
          <a:p>
            <a:r>
              <a:rPr lang="nb-NO" sz="1700" dirty="0"/>
              <a:t>Mobil blir samlet inn hver dag</a:t>
            </a:r>
          </a:p>
          <a:p>
            <a:r>
              <a:rPr lang="nb-NO" sz="1700" dirty="0"/>
              <a:t>Dere kan ringe kontoret hvis det er beskjeder som må gis</a:t>
            </a:r>
          </a:p>
          <a:p>
            <a:pPr>
              <a:buFont typeface="Arial,Sans-Serif" panose="020B0604020202020204" pitchFamily="34" charset="0"/>
            </a:pPr>
            <a:r>
              <a:rPr lang="nb-NO" sz="1300" dirty="0"/>
              <a:t>Eget skjema for medisinhåndtering (laste ned fra skolen hjemmeside og levere til skolen) </a:t>
            </a:r>
            <a:r>
              <a:rPr lang="nb-NO" sz="1300" dirty="0">
                <a:hlinkClick r:id="rId3"/>
              </a:rPr>
              <a:t>Medisinhåndtering</a:t>
            </a:r>
            <a:endParaRPr lang="nb-NO" sz="1300" dirty="0"/>
          </a:p>
          <a:p>
            <a:pPr marL="0" indent="0">
              <a:buNone/>
            </a:pPr>
            <a:endParaRPr lang="en-US" sz="1300" dirty="0">
              <a:latin typeface="Calibri"/>
              <a:ea typeface="Calibri"/>
              <a:cs typeface="Calibri"/>
            </a:endParaRPr>
          </a:p>
          <a:p>
            <a:pPr>
              <a:buFont typeface="Arial,Sans-Serif" panose="020B0604020202020204" pitchFamily="34" charset="0"/>
            </a:pPr>
            <a:r>
              <a:rPr lang="nb-NO" sz="1100" b="1" dirty="0"/>
              <a:t>Digitalt samtykke i Portalen. Alle må svare ut disse (fotografering, </a:t>
            </a:r>
            <a:r>
              <a:rPr lang="nb-NO" sz="1100" b="1" dirty="0" err="1"/>
              <a:t>jodtabletter</a:t>
            </a:r>
            <a:r>
              <a:rPr lang="nb-NO" sz="1100" b="1" dirty="0"/>
              <a:t>, overføring av informasjon ved skolebytte</a:t>
            </a:r>
            <a:endParaRPr lang="en-US" b="1" dirty="0"/>
          </a:p>
          <a:p>
            <a:pPr marL="0" indent="0">
              <a:buNone/>
            </a:pPr>
            <a:r>
              <a:rPr lang="nb-NO" sz="1100" dirty="0"/>
              <a:t> etc.) </a:t>
            </a:r>
            <a:endParaRPr lang="en-US" dirty="0"/>
          </a:p>
          <a:p>
            <a:endParaRPr lang="en-US" dirty="0"/>
          </a:p>
          <a:p>
            <a:endParaRPr lang="en-US" dirty="0"/>
          </a:p>
          <a:p>
            <a:endParaRPr lang="en-US" dirty="0"/>
          </a:p>
          <a:p>
            <a:endParaRPr lang="nb-NO" sz="1700" dirty="0"/>
          </a:p>
          <a:p>
            <a:endParaRPr lang="nb-NO" sz="1700" dirty="0"/>
          </a:p>
          <a:p>
            <a:endParaRPr lang="nb-NO" dirty="0"/>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p>
          <a:p>
            <a:r>
              <a:rPr lang="nb-NO" sz="1700" dirty="0"/>
              <a:t>Adresseendring: skjer automatisk når dere registrerer ny adresse i Folkeregisteret</a:t>
            </a:r>
          </a:p>
          <a:p>
            <a:r>
              <a:rPr lang="nb-NO" sz="1700" dirty="0">
                <a:latin typeface="Avenir Next LT Pro Light"/>
              </a:rPr>
              <a:t>Fotografering </a:t>
            </a:r>
            <a:r>
              <a:rPr lang="nb-NO" sz="1700" dirty="0">
                <a:latin typeface="Avenir Next LT Pro Light"/>
                <a:ea typeface="+mj-lt"/>
                <a:cs typeface="+mj-lt"/>
              </a:rPr>
              <a:t>5</a:t>
            </a:r>
            <a:r>
              <a:rPr lang="nb-NO" sz="1700" dirty="0">
                <a:ea typeface="+mj-lt"/>
                <a:cs typeface="+mj-lt"/>
              </a:rPr>
              <a:t>-8. oktober 2026</a:t>
            </a:r>
          </a:p>
          <a:p>
            <a:pPr>
              <a:buFont typeface="Arial"/>
              <a:buChar char="•"/>
            </a:pPr>
            <a:r>
              <a:rPr lang="nb-NO" sz="1700" dirty="0">
                <a:latin typeface="Avenir Next LT Pro"/>
              </a:rPr>
              <a:t>Utleie gratis mandag- torsdag ved arrangementer for hele klassen – bygge klassemiljø. Lenke til søknad på hjemmesiden </a:t>
            </a:r>
            <a:r>
              <a:rPr lang="nb-NO" sz="1700" dirty="0">
                <a:hlinkClick r:id="rId5"/>
              </a:rPr>
              <a:t>Utlån og utleie av lokaler</a:t>
            </a:r>
            <a:endParaRPr lang="nb-NO" sz="2200" dirty="0"/>
          </a:p>
          <a:p>
            <a:pPr marL="228600" lvl="1" indent="0">
              <a:buNone/>
            </a:pPr>
            <a:br>
              <a:rPr lang="en-US" dirty="0"/>
            </a:br>
            <a:endParaRPr lang="en-US" dirty="0"/>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dirty="0" err="1"/>
              <a:t>Kontakt</a:t>
            </a:r>
            <a:r>
              <a:rPr lang="en-US" sz="1600" dirty="0"/>
              <a:t> med </a:t>
            </a:r>
            <a:r>
              <a:rPr lang="en-US" sz="1600" dirty="0" err="1"/>
              <a:t>lærere</a:t>
            </a:r>
            <a:r>
              <a:rPr lang="en-US" sz="1600" dirty="0"/>
              <a:t> </a:t>
            </a:r>
            <a:r>
              <a:rPr lang="en-US" sz="1600" dirty="0" err="1"/>
              <a:t>foregår</a:t>
            </a:r>
            <a:r>
              <a:rPr lang="en-US" sz="1600" dirty="0"/>
              <a:t> via </a:t>
            </a:r>
            <a:r>
              <a:rPr lang="en-US" sz="1600" dirty="0" err="1"/>
              <a:t>skolemelding</a:t>
            </a:r>
            <a:r>
              <a:rPr lang="en-US" sz="1600" dirty="0"/>
              <a:t> </a:t>
            </a:r>
            <a:r>
              <a:rPr lang="en-US" sz="1600" dirty="0" err="1"/>
              <a:t>som</a:t>
            </a:r>
            <a:r>
              <a:rPr lang="en-US" sz="1600" dirty="0"/>
              <a:t> </a:t>
            </a:r>
            <a:r>
              <a:rPr lang="en-US" sz="1600" dirty="0" err="1"/>
              <a:t>tidligere</a:t>
            </a:r>
            <a:r>
              <a:rPr lang="en-US" sz="1600" dirty="0"/>
              <a:t> (</a:t>
            </a:r>
            <a:r>
              <a:rPr lang="en-US" sz="1600" dirty="0" err="1"/>
              <a:t>skolemelding</a:t>
            </a:r>
            <a:r>
              <a:rPr lang="en-US" sz="1600" dirty="0"/>
              <a:t> </a:t>
            </a:r>
            <a:r>
              <a:rPr lang="en-US" sz="1600" dirty="0" err="1"/>
              <a:t>foreldre</a:t>
            </a:r>
            <a:r>
              <a:rPr lang="en-US" sz="1600" dirty="0"/>
              <a:t>) </a:t>
            </a:r>
          </a:p>
          <a:p>
            <a:pPr>
              <a:lnSpc>
                <a:spcPct val="120000"/>
              </a:lnSpc>
            </a:pPr>
            <a:r>
              <a:rPr lang="en-US" sz="1600" dirty="0"/>
              <a:t>Her </a:t>
            </a:r>
            <a:r>
              <a:rPr lang="en-US" sz="1600" dirty="0" err="1"/>
              <a:t>kan</a:t>
            </a:r>
            <a:r>
              <a:rPr lang="en-US" sz="1600" dirty="0"/>
              <a:t> man </a:t>
            </a:r>
            <a:r>
              <a:rPr lang="en-US" sz="1600" dirty="0" err="1"/>
              <a:t>kommunisere</a:t>
            </a:r>
            <a:r>
              <a:rPr lang="en-US" sz="1600" dirty="0"/>
              <a:t> </a:t>
            </a:r>
            <a:r>
              <a:rPr lang="en-US" sz="1600" dirty="0" err="1"/>
              <a:t>mellom</a:t>
            </a:r>
            <a:r>
              <a:rPr lang="en-US" sz="1600" dirty="0"/>
              <a:t> skole-</a:t>
            </a:r>
            <a:r>
              <a:rPr lang="en-US" sz="1600" dirty="0" err="1"/>
              <a:t>hjem</a:t>
            </a:r>
            <a:endParaRPr lang="en-US" sz="1600" dirty="0"/>
          </a:p>
          <a:p>
            <a:pPr>
              <a:lnSpc>
                <a:spcPct val="120000"/>
              </a:lnSpc>
            </a:pPr>
            <a:r>
              <a:rPr lang="en-US" sz="1600" dirty="0"/>
              <a:t>Her melder man </a:t>
            </a:r>
            <a:r>
              <a:rPr lang="en-US" sz="1600" dirty="0" err="1"/>
              <a:t>fravær</a:t>
            </a:r>
            <a:r>
              <a:rPr lang="en-US" sz="1600" dirty="0"/>
              <a:t> </a:t>
            </a:r>
            <a:r>
              <a:rPr lang="en-US" sz="1600" dirty="0" err="1"/>
              <a:t>ved</a:t>
            </a:r>
            <a:r>
              <a:rPr lang="en-US" sz="1600" dirty="0"/>
              <a:t> </a:t>
            </a:r>
            <a:r>
              <a:rPr lang="en-US" sz="1600" dirty="0" err="1"/>
              <a:t>sykdom</a:t>
            </a:r>
            <a:r>
              <a:rPr lang="en-US" sz="1600" dirty="0"/>
              <a:t>/ </a:t>
            </a:r>
            <a:r>
              <a:rPr lang="en-US" sz="1600" dirty="0" err="1"/>
              <a:t>legebesøk</a:t>
            </a:r>
            <a:r>
              <a:rPr lang="en-US" sz="1600" dirty="0"/>
              <a:t> </a:t>
            </a:r>
            <a:r>
              <a:rPr lang="en-US" sz="1600" dirty="0" err="1"/>
              <a:t>etc</a:t>
            </a:r>
            <a:endParaRPr lang="en-US" sz="1600" dirty="0"/>
          </a:p>
          <a:p>
            <a:pPr>
              <a:lnSpc>
                <a:spcPct val="120000"/>
              </a:lnSpc>
            </a:pPr>
            <a:r>
              <a:rPr lang="en-US" sz="1600" b="1" dirty="0"/>
              <a:t>Regler </a:t>
            </a:r>
            <a:r>
              <a:rPr lang="en-US" sz="1600" b="1" dirty="0" err="1"/>
              <a:t>fravær</a:t>
            </a:r>
            <a:r>
              <a:rPr lang="en-US" sz="1600" b="1" dirty="0"/>
              <a:t>:</a:t>
            </a:r>
          </a:p>
          <a:p>
            <a:pPr marL="0" indent="0">
              <a:lnSpc>
                <a:spcPct val="120000"/>
              </a:lnSpc>
              <a:buNone/>
            </a:pPr>
            <a:r>
              <a:rPr lang="en-US" sz="1600" dirty="0"/>
              <a:t>En </a:t>
            </a:r>
            <a:r>
              <a:rPr lang="en-US" sz="1600" dirty="0" err="1"/>
              <a:t>dag</a:t>
            </a:r>
            <a:r>
              <a:rPr lang="en-US" sz="1600" dirty="0"/>
              <a:t> med </a:t>
            </a:r>
            <a:r>
              <a:rPr lang="en-US" sz="1600" dirty="0" err="1"/>
              <a:t>fravær</a:t>
            </a:r>
            <a:r>
              <a:rPr lang="en-US" sz="1600" dirty="0"/>
              <a:t> </a:t>
            </a:r>
            <a:r>
              <a:rPr lang="en-US" sz="1600" dirty="0" err="1"/>
              <a:t>meldes</a:t>
            </a:r>
            <a:r>
              <a:rPr lang="en-US" sz="1600" dirty="0"/>
              <a:t> </a:t>
            </a:r>
            <a:r>
              <a:rPr lang="en-US" sz="1600" dirty="0" err="1"/>
              <a:t>til</a:t>
            </a:r>
            <a:r>
              <a:rPr lang="en-US" sz="1600" dirty="0"/>
              <a:t> </a:t>
            </a:r>
            <a:r>
              <a:rPr lang="en-US" sz="1600" dirty="0" err="1"/>
              <a:t>kontaktlærer</a:t>
            </a:r>
            <a:r>
              <a:rPr lang="en-US" sz="1600" dirty="0"/>
              <a:t>, og </a:t>
            </a:r>
            <a:r>
              <a:rPr lang="en-US" sz="1600" dirty="0" err="1"/>
              <a:t>kontaktlærer</a:t>
            </a:r>
            <a:r>
              <a:rPr lang="en-US" sz="1600" dirty="0"/>
              <a:t> </a:t>
            </a:r>
            <a:r>
              <a:rPr lang="en-US" sz="1600" dirty="0" err="1"/>
              <a:t>kan</a:t>
            </a:r>
            <a:r>
              <a:rPr lang="en-US" sz="1600" dirty="0"/>
              <a:t> </a:t>
            </a:r>
            <a:r>
              <a:rPr lang="en-US" sz="1600" dirty="0" err="1"/>
              <a:t>gi</a:t>
            </a:r>
            <a:r>
              <a:rPr lang="en-US" sz="1600" dirty="0"/>
              <a:t> </a:t>
            </a:r>
            <a:r>
              <a:rPr lang="en-US" sz="1600" dirty="0" err="1"/>
              <a:t>permisjon</a:t>
            </a:r>
            <a:r>
              <a:rPr lang="en-US" sz="1600" dirty="0"/>
              <a:t> for </a:t>
            </a:r>
            <a:r>
              <a:rPr lang="en-US" sz="1600" dirty="0" err="1"/>
              <a:t>opp</a:t>
            </a:r>
            <a:r>
              <a:rPr lang="en-US" sz="1600" dirty="0"/>
              <a:t> </a:t>
            </a:r>
            <a:r>
              <a:rPr lang="en-US" sz="1600" dirty="0" err="1"/>
              <a:t>til</a:t>
            </a:r>
            <a:r>
              <a:rPr lang="en-US" sz="1600" dirty="0"/>
              <a:t> </a:t>
            </a:r>
            <a:r>
              <a:rPr lang="en-US" sz="1600" dirty="0" err="1"/>
              <a:t>en</a:t>
            </a:r>
            <a:r>
              <a:rPr lang="en-US" sz="1600" dirty="0"/>
              <a:t> </a:t>
            </a:r>
            <a:r>
              <a:rPr lang="en-US" sz="1600" dirty="0" err="1"/>
              <a:t>dag</a:t>
            </a:r>
            <a:r>
              <a:rPr lang="en-US" sz="1600" dirty="0"/>
              <a:t> </a:t>
            </a:r>
            <a:r>
              <a:rPr lang="en-US" sz="1600" dirty="0" err="1"/>
              <a:t>fravær</a:t>
            </a:r>
            <a:r>
              <a:rPr lang="en-US" sz="1600" dirty="0"/>
              <a:t>.</a:t>
            </a:r>
          </a:p>
          <a:p>
            <a:pPr marL="0" indent="0">
              <a:lnSpc>
                <a:spcPct val="120000"/>
              </a:lnSpc>
              <a:buNone/>
            </a:pPr>
            <a:r>
              <a:rPr lang="en-US" sz="1600" dirty="0" err="1"/>
              <a:t>Fravær</a:t>
            </a:r>
            <a:r>
              <a:rPr lang="en-US" sz="1600" dirty="0"/>
              <a:t> over </a:t>
            </a:r>
            <a:r>
              <a:rPr lang="en-US" sz="1600" dirty="0" err="1"/>
              <a:t>en</a:t>
            </a:r>
            <a:r>
              <a:rPr lang="en-US" sz="1600" dirty="0"/>
              <a:t> </a:t>
            </a:r>
            <a:r>
              <a:rPr lang="en-US" sz="1600" dirty="0" err="1"/>
              <a:t>dag</a:t>
            </a:r>
            <a:r>
              <a:rPr lang="en-US" sz="1600" dirty="0"/>
              <a:t> </a:t>
            </a:r>
            <a:r>
              <a:rPr lang="en-US" sz="1600" dirty="0" err="1"/>
              <a:t>må</a:t>
            </a:r>
            <a:r>
              <a:rPr lang="en-US" sz="1600" dirty="0"/>
              <a:t> </a:t>
            </a:r>
            <a:r>
              <a:rPr lang="en-US" sz="1600" dirty="0" err="1"/>
              <a:t>søkes</a:t>
            </a:r>
            <a:r>
              <a:rPr lang="en-US" sz="1600" dirty="0"/>
              <a:t> om </a:t>
            </a:r>
            <a:r>
              <a:rPr lang="en-US" sz="1600" dirty="0" err="1"/>
              <a:t>til</a:t>
            </a:r>
            <a:r>
              <a:rPr lang="en-US" sz="1600" dirty="0"/>
              <a:t> </a:t>
            </a:r>
            <a:r>
              <a:rPr lang="en-US" sz="1600" dirty="0" err="1"/>
              <a:t>rektor</a:t>
            </a:r>
            <a:r>
              <a:rPr lang="en-US" sz="1600" dirty="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dirty="0"/>
            </a:br>
            <a:br>
              <a:rPr lang="nb-NO" dirty="0"/>
            </a:br>
            <a:br>
              <a:rPr lang="nb-NO" dirty="0"/>
            </a:br>
            <a:br>
              <a:rPr lang="nb-NO" dirty="0"/>
            </a:br>
            <a:r>
              <a:rPr lang="nb-NO" sz="1600" dirty="0"/>
              <a:t>Skolen skal følge hver enkelt elevs faglige og sosiale utvikling</a:t>
            </a:r>
            <a:br>
              <a:rPr lang="nb-NO" dirty="0"/>
            </a:br>
            <a:endParaRPr lang="nb-NO" dirty="0"/>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dirty="0"/>
          </a:p>
          <a:p>
            <a:pPr marL="0" indent="0">
              <a:buNone/>
            </a:pPr>
            <a:endParaRPr lang="nb-NO" sz="2400" b="1" dirty="0"/>
          </a:p>
          <a:p>
            <a:pPr marL="0" indent="0">
              <a:buNone/>
            </a:pPr>
            <a:r>
              <a:rPr lang="nb-NO" sz="2400" b="1" dirty="0"/>
              <a:t>Elevsamtale</a:t>
            </a:r>
          </a:p>
          <a:p>
            <a:pPr marL="571500" lvl="1" indent="-342900">
              <a:buFont typeface="Courier New" panose="020B0604020202020204" pitchFamily="34" charset="0"/>
              <a:buChar char="o"/>
            </a:pPr>
            <a:r>
              <a:rPr lang="nb-NO" dirty="0"/>
              <a:t>Kontaktlærer to ganger i året om trivsel, faglig- og sosial utvikling </a:t>
            </a:r>
          </a:p>
          <a:p>
            <a:pPr marL="0" indent="0">
              <a:buNone/>
            </a:pPr>
            <a:r>
              <a:rPr lang="nb-NO" sz="2400" b="1" dirty="0"/>
              <a:t>Utviklingssamtale</a:t>
            </a:r>
            <a:r>
              <a:rPr lang="nb-NO" sz="2400" dirty="0"/>
              <a:t> </a:t>
            </a:r>
            <a:endParaRPr lang="nb-NO" dirty="0"/>
          </a:p>
          <a:p>
            <a:pPr marL="514350" lvl="1" indent="-285750">
              <a:buFont typeface="Courier New" panose="020B0604020202020204" pitchFamily="34" charset="0"/>
              <a:buChar char="o"/>
            </a:pPr>
            <a:r>
              <a:rPr lang="nb-NO" dirty="0"/>
              <a:t>Kontaktlærer to ganger i året om trivsel, faglig- og sosial utvikling</a:t>
            </a:r>
            <a:br>
              <a:rPr lang="nb-NO" dirty="0"/>
            </a:br>
            <a:endParaRPr lang="nb-NO" dirty="0"/>
          </a:p>
          <a:p>
            <a:pPr marL="228600" lvl="1" indent="0">
              <a:buNone/>
            </a:pPr>
            <a:r>
              <a:rPr lang="nb-NO" b="1" dirty="0"/>
              <a:t>Samarbeidsmøter på enkeltnivå er 1.gang i halvåret.</a:t>
            </a:r>
          </a:p>
          <a:p>
            <a:pPr marL="0" indent="0">
              <a:buNone/>
            </a:pPr>
            <a:r>
              <a:rPr lang="nb-NO" sz="2400" b="1" dirty="0"/>
              <a:t>Kartleggingsprøver</a:t>
            </a:r>
          </a:p>
          <a:p>
            <a:pPr marL="571500" lvl="1" indent="-342900">
              <a:buFont typeface="Courier New" panose="020B0604020202020204" pitchFamily="34" charset="0"/>
              <a:buChar char="o"/>
            </a:pPr>
            <a:r>
              <a:rPr lang="nb-NO" sz="2100" dirty="0"/>
              <a:t>Lesing - Regning- Engelsk- IKT- leseprøver-   nasjonale prøver -  naturfag - overgangsprøver</a:t>
            </a:r>
            <a:endParaRPr lang="nb-NO" dirty="0"/>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382520" y="961611"/>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2064005842"/>
              </p:ext>
            </p:extLst>
          </p:nvPr>
        </p:nvGraphicFramePr>
        <p:xfrm>
          <a:off x="808038" y="2325992"/>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13901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F9794A-DAE5-BF93-FAB1-F11EE72CA34F}"/>
              </a:ext>
            </a:extLst>
          </p:cNvPr>
          <p:cNvSpPr>
            <a:spLocks noGrp="1"/>
          </p:cNvSpPr>
          <p:nvPr>
            <p:ph type="title"/>
          </p:nvPr>
        </p:nvSpPr>
        <p:spPr/>
        <p:txBody>
          <a:bodyPr/>
          <a:lstStyle/>
          <a:p>
            <a:r>
              <a:rPr lang="nb-NO" dirty="0"/>
              <a:t>Spørsmål?</a:t>
            </a:r>
          </a:p>
        </p:txBody>
      </p:sp>
      <p:pic>
        <p:nvPicPr>
          <p:cNvPr id="4" name="Plassholder for innhold 3" descr="Opp-ned spørsmålstegn – hvordan gjør man det?">
            <a:extLst>
              <a:ext uri="{FF2B5EF4-FFF2-40B4-BE49-F238E27FC236}">
                <a16:creationId xmlns:a16="http://schemas.microsoft.com/office/drawing/2014/main" id="{2FBACA38-E7D5-5A9A-32FA-1FD69B16BAC9}"/>
              </a:ext>
            </a:extLst>
          </p:cNvPr>
          <p:cNvPicPr>
            <a:picLocks noGrp="1" noChangeAspect="1"/>
          </p:cNvPicPr>
          <p:nvPr>
            <p:ph idx="1"/>
          </p:nvPr>
        </p:nvPicPr>
        <p:blipFill>
          <a:blip r:embed="rId2"/>
          <a:stretch>
            <a:fillRect/>
          </a:stretch>
        </p:blipFill>
        <p:spPr>
          <a:xfrm>
            <a:off x="2558256" y="2019300"/>
            <a:ext cx="6858000" cy="4114800"/>
          </a:xfrm>
          <a:prstGeom prst="rect">
            <a:avLst/>
          </a:prstGeom>
        </p:spPr>
      </p:pic>
    </p:spTree>
    <p:extLst>
      <p:ext uri="{BB962C8B-B14F-4D97-AF65-F5344CB8AC3E}">
        <p14:creationId xmlns:p14="http://schemas.microsoft.com/office/powerpoint/2010/main" val="183256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EAD261C-AD6F-0486-163B-E8F15F5508B7}"/>
              </a:ext>
            </a:extLst>
          </p:cNvPr>
          <p:cNvSpPr>
            <a:spLocks noGrp="1"/>
          </p:cNvSpPr>
          <p:nvPr>
            <p:ph type="title"/>
          </p:nvPr>
        </p:nvSpPr>
        <p:spPr/>
        <p:txBody>
          <a:bodyPr/>
          <a:lstStyle/>
          <a:p>
            <a:r>
              <a:rPr lang="nb-NO" dirty="0"/>
              <a:t>9.trinn</a:t>
            </a:r>
          </a:p>
        </p:txBody>
      </p:sp>
      <p:sp>
        <p:nvSpPr>
          <p:cNvPr id="3" name="Plassholder for innhold 2">
            <a:extLst>
              <a:ext uri="{FF2B5EF4-FFF2-40B4-BE49-F238E27FC236}">
                <a16:creationId xmlns:a16="http://schemas.microsoft.com/office/drawing/2014/main" id="{FF0D8F5B-59DE-8406-E75C-F7EAACCEB7AB}"/>
              </a:ext>
            </a:extLst>
          </p:cNvPr>
          <p:cNvSpPr>
            <a:spLocks noGrp="1"/>
          </p:cNvSpPr>
          <p:nvPr>
            <p:ph idx="1"/>
          </p:nvPr>
        </p:nvSpPr>
        <p:spPr/>
        <p:txBody>
          <a:bodyPr/>
          <a:lstStyle/>
          <a:p>
            <a:r>
              <a:rPr lang="nb-NO" dirty="0" err="1"/>
              <a:t>Avgangsfag</a:t>
            </a:r>
            <a:endParaRPr lang="nb-NO" dirty="0"/>
          </a:p>
          <a:p>
            <a:endParaRPr lang="nb-NO" dirty="0"/>
          </a:p>
          <a:p>
            <a:r>
              <a:rPr lang="nb-NO" dirty="0"/>
              <a:t>Musikk</a:t>
            </a:r>
          </a:p>
          <a:p>
            <a:endParaRPr lang="nb-NO" dirty="0"/>
          </a:p>
          <a:p>
            <a:r>
              <a:rPr lang="nb-NO" dirty="0"/>
              <a:t>Mat og helse</a:t>
            </a:r>
          </a:p>
        </p:txBody>
      </p:sp>
    </p:spTree>
    <p:extLst>
      <p:ext uri="{BB962C8B-B14F-4D97-AF65-F5344CB8AC3E}">
        <p14:creationId xmlns:p14="http://schemas.microsoft.com/office/powerpoint/2010/main" val="2179222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orized light photo effects">
            <a:extLst>
              <a:ext uri="{FF2B5EF4-FFF2-40B4-BE49-F238E27FC236}">
                <a16:creationId xmlns:a16="http://schemas.microsoft.com/office/drawing/2014/main" id="{2AAC455E-273A-011A-8C4F-503EFBAA7309}"/>
              </a:ext>
            </a:extLst>
          </p:cNvPr>
          <p:cNvPicPr>
            <a:picLocks noChangeAspect="1"/>
          </p:cNvPicPr>
          <p:nvPr/>
        </p:nvPicPr>
        <p:blipFill>
          <a:blip r:embed="rId2"/>
          <a:srcRect t="1990" b="13740"/>
          <a:stretch/>
        </p:blipFill>
        <p:spPr>
          <a:xfrm>
            <a:off x="20" y="10"/>
            <a:ext cx="12191979" cy="6857989"/>
          </a:xfrm>
          <a:prstGeom prst="rect">
            <a:avLst/>
          </a:prstGeom>
        </p:spPr>
      </p:pic>
      <p:sp>
        <p:nvSpPr>
          <p:cNvPr id="2" name="Title 1">
            <a:extLst>
              <a:ext uri="{FF2B5EF4-FFF2-40B4-BE49-F238E27FC236}">
                <a16:creationId xmlns:a16="http://schemas.microsoft.com/office/drawing/2014/main" id="{91BA8F05-ECA1-C7EA-5ECF-A6ABFF17401E}"/>
              </a:ext>
            </a:extLst>
          </p:cNvPr>
          <p:cNvSpPr>
            <a:spLocks noGrp="1"/>
          </p:cNvSpPr>
          <p:nvPr>
            <p:ph type="ctrTitle"/>
          </p:nvPr>
        </p:nvSpPr>
        <p:spPr>
          <a:xfrm>
            <a:off x="3983542" y="4242417"/>
            <a:ext cx="4224916" cy="1232744"/>
          </a:xfrm>
        </p:spPr>
        <p:txBody>
          <a:bodyPr anchor="ctr">
            <a:normAutofit/>
          </a:bodyPr>
          <a:lstStyle/>
          <a:p>
            <a:pPr algn="ctr"/>
            <a:r>
              <a:rPr lang="en-US" dirty="0"/>
              <a:t>9.trinn</a:t>
            </a:r>
          </a:p>
        </p:txBody>
      </p:sp>
      <p:sp>
        <p:nvSpPr>
          <p:cNvPr id="3" name="Subtitle 2">
            <a:extLst>
              <a:ext uri="{FF2B5EF4-FFF2-40B4-BE49-F238E27FC236}">
                <a16:creationId xmlns:a16="http://schemas.microsoft.com/office/drawing/2014/main" id="{82E186B2-54AB-5328-E874-3B3B043B57A3}"/>
              </a:ext>
            </a:extLst>
          </p:cNvPr>
          <p:cNvSpPr>
            <a:spLocks noGrp="1"/>
          </p:cNvSpPr>
          <p:nvPr>
            <p:ph type="subTitle" idx="1"/>
          </p:nvPr>
        </p:nvSpPr>
        <p:spPr>
          <a:xfrm>
            <a:off x="1786597" y="1951683"/>
            <a:ext cx="9553605" cy="2907106"/>
          </a:xfrm>
        </p:spPr>
        <p:txBody>
          <a:bodyPr anchor="b">
            <a:normAutofit lnSpcReduction="10000"/>
          </a:bodyPr>
          <a:lstStyle/>
          <a:p>
            <a:pPr algn="ctr"/>
            <a:r>
              <a:rPr lang="en-US" sz="16600" b="1" dirty="0"/>
              <a:t>MUSIKK</a:t>
            </a:r>
          </a:p>
        </p:txBody>
      </p:sp>
    </p:spTree>
    <p:extLst>
      <p:ext uri="{BB962C8B-B14F-4D97-AF65-F5344CB8AC3E}">
        <p14:creationId xmlns:p14="http://schemas.microsoft.com/office/powerpoint/2010/main" val="1685902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75708-59E6-987C-47B2-AB63D8F0C288}"/>
              </a:ext>
            </a:extLst>
          </p:cNvPr>
          <p:cNvSpPr>
            <a:spLocks noGrp="1"/>
          </p:cNvSpPr>
          <p:nvPr>
            <p:ph type="title"/>
          </p:nvPr>
        </p:nvSpPr>
        <p:spPr>
          <a:xfrm rot="16200000">
            <a:off x="-1795380" y="2473604"/>
            <a:ext cx="5914601" cy="2323840"/>
          </a:xfrm>
        </p:spPr>
        <p:txBody>
          <a:bodyPr anchor="ctr">
            <a:normAutofit/>
          </a:bodyPr>
          <a:lstStyle/>
          <a:p>
            <a:r>
              <a:rPr lang="en-US" sz="5400" dirty="0"/>
              <a:t>MUSIKKFAGET</a:t>
            </a:r>
          </a:p>
        </p:txBody>
      </p:sp>
      <p:graphicFrame>
        <p:nvGraphicFramePr>
          <p:cNvPr id="5" name="Content Placeholder 2">
            <a:extLst>
              <a:ext uri="{FF2B5EF4-FFF2-40B4-BE49-F238E27FC236}">
                <a16:creationId xmlns:a16="http://schemas.microsoft.com/office/drawing/2014/main" id="{03C4CD7C-553A-3B2B-966D-8470C5E9C017}"/>
              </a:ext>
            </a:extLst>
          </p:cNvPr>
          <p:cNvGraphicFramePr>
            <a:graphicFrameLocks noGrp="1"/>
          </p:cNvGraphicFramePr>
          <p:nvPr>
            <p:ph idx="1"/>
          </p:nvPr>
        </p:nvGraphicFramePr>
        <p:xfrm>
          <a:off x="2177720" y="974559"/>
          <a:ext cx="8929991" cy="49209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08424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564FD-FD3D-A677-30EC-0AD3F445E645}"/>
              </a:ext>
            </a:extLst>
          </p:cNvPr>
          <p:cNvSpPr>
            <a:spLocks noGrp="1"/>
          </p:cNvSpPr>
          <p:nvPr>
            <p:ph type="title"/>
          </p:nvPr>
        </p:nvSpPr>
        <p:spPr>
          <a:xfrm>
            <a:off x="2129817" y="926432"/>
            <a:ext cx="7917227" cy="1263315"/>
          </a:xfrm>
        </p:spPr>
        <p:txBody>
          <a:bodyPr anchor="t">
            <a:normAutofit/>
          </a:bodyPr>
          <a:lstStyle/>
          <a:p>
            <a:pPr algn="ctr"/>
            <a:r>
              <a:rPr lang="en-US" sz="5400"/>
              <a:t>VURDERINGER</a:t>
            </a:r>
            <a:r>
              <a:rPr lang="en-US" sz="4800"/>
              <a:t> </a:t>
            </a:r>
          </a:p>
        </p:txBody>
      </p:sp>
      <p:graphicFrame>
        <p:nvGraphicFramePr>
          <p:cNvPr id="5" name="Content Placeholder 2">
            <a:extLst>
              <a:ext uri="{FF2B5EF4-FFF2-40B4-BE49-F238E27FC236}">
                <a16:creationId xmlns:a16="http://schemas.microsoft.com/office/drawing/2014/main" id="{0817845D-7A04-6A10-8AF4-767E92F7290F}"/>
              </a:ext>
            </a:extLst>
          </p:cNvPr>
          <p:cNvGraphicFramePr>
            <a:graphicFrameLocks noGrp="1"/>
          </p:cNvGraphicFramePr>
          <p:nvPr>
            <p:ph idx="1"/>
          </p:nvPr>
        </p:nvGraphicFramePr>
        <p:xfrm>
          <a:off x="781556" y="1528012"/>
          <a:ext cx="10617871" cy="4499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3976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16FE21-7683-D86C-CBAF-E071DB836D7C}"/>
              </a:ext>
            </a:extLst>
          </p:cNvPr>
          <p:cNvSpPr>
            <a:spLocks noGrp="1"/>
          </p:cNvSpPr>
          <p:nvPr>
            <p:ph type="title"/>
          </p:nvPr>
        </p:nvSpPr>
        <p:spPr>
          <a:xfrm>
            <a:off x="838200" y="365125"/>
            <a:ext cx="10515600" cy="1325563"/>
          </a:xfrm>
        </p:spPr>
        <p:txBody>
          <a:bodyPr anchor="ctr">
            <a:normAutofit/>
          </a:bodyPr>
          <a:lstStyle/>
          <a:p>
            <a:r>
              <a:rPr lang="nb-NO" dirty="0"/>
              <a:t>Faget: mat og helse</a:t>
            </a:r>
          </a:p>
        </p:txBody>
      </p:sp>
      <p:graphicFrame>
        <p:nvGraphicFramePr>
          <p:cNvPr id="5" name="Plassholder for innhold 2">
            <a:extLst>
              <a:ext uri="{FF2B5EF4-FFF2-40B4-BE49-F238E27FC236}">
                <a16:creationId xmlns:a16="http://schemas.microsoft.com/office/drawing/2014/main" id="{3946F733-511E-BCD2-FB2F-B6BDB4597AB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4571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0B7679-6A6A-D5D6-A1AB-DD95FA69CCB8}"/>
              </a:ext>
            </a:extLst>
          </p:cNvPr>
          <p:cNvSpPr>
            <a:spLocks noGrp="1"/>
          </p:cNvSpPr>
          <p:nvPr>
            <p:ph type="title"/>
          </p:nvPr>
        </p:nvSpPr>
        <p:spPr/>
        <p:txBody>
          <a:bodyPr/>
          <a:lstStyle/>
          <a:p>
            <a:r>
              <a:rPr lang="nb-NO" dirty="0"/>
              <a:t>Dette vurderes:</a:t>
            </a:r>
          </a:p>
        </p:txBody>
      </p:sp>
      <p:sp>
        <p:nvSpPr>
          <p:cNvPr id="3" name="Plassholder for innhold 2">
            <a:extLst>
              <a:ext uri="{FF2B5EF4-FFF2-40B4-BE49-F238E27FC236}">
                <a16:creationId xmlns:a16="http://schemas.microsoft.com/office/drawing/2014/main" id="{0403048A-09A0-9777-47D2-7119003D54F9}"/>
              </a:ext>
            </a:extLst>
          </p:cNvPr>
          <p:cNvSpPr>
            <a:spLocks noGrp="1"/>
          </p:cNvSpPr>
          <p:nvPr>
            <p:ph idx="1"/>
          </p:nvPr>
        </p:nvSpPr>
        <p:spPr/>
        <p:txBody>
          <a:bodyPr>
            <a:normAutofit lnSpcReduction="10000"/>
          </a:bodyPr>
          <a:lstStyle/>
          <a:p>
            <a:pPr marL="0" indent="0">
              <a:buNone/>
            </a:pPr>
            <a:r>
              <a:rPr lang="nb-NO" b="1" u="sng" dirty="0"/>
              <a:t>Formelle vurderinger: </a:t>
            </a:r>
          </a:p>
          <a:p>
            <a:pPr lvl="1"/>
            <a:r>
              <a:rPr lang="nb-NO" dirty="0"/>
              <a:t>1 skriftlig teoriprøve hvert halvår(muntlig for de som har behov for det)</a:t>
            </a:r>
          </a:p>
          <a:p>
            <a:pPr marL="457200" lvl="1" indent="0">
              <a:buNone/>
            </a:pPr>
            <a:r>
              <a:rPr lang="nb-NO" dirty="0"/>
              <a:t>		- næringsstoffer nå i uke 39</a:t>
            </a:r>
          </a:p>
          <a:p>
            <a:pPr marL="457200" lvl="1" indent="0">
              <a:buNone/>
            </a:pPr>
            <a:r>
              <a:rPr lang="nb-NO" dirty="0"/>
              <a:t>		- bærekraft, matmerking, fisk og kjøtt i uke 3 eller 4</a:t>
            </a:r>
          </a:p>
          <a:p>
            <a:pPr marL="457200" lvl="1" indent="0">
              <a:buNone/>
            </a:pPr>
            <a:endParaRPr lang="nb-NO" dirty="0"/>
          </a:p>
          <a:p>
            <a:pPr lvl="1"/>
            <a:r>
              <a:rPr lang="nb-NO" dirty="0"/>
              <a:t>1 praktisk prøve hvert halvår(november/desember og april/mai)</a:t>
            </a:r>
          </a:p>
          <a:p>
            <a:pPr marL="457200" lvl="1" indent="0">
              <a:buNone/>
            </a:pPr>
            <a:r>
              <a:rPr lang="nb-NO" dirty="0"/>
              <a:t>		- individuelt</a:t>
            </a:r>
          </a:p>
          <a:p>
            <a:pPr marL="457200" lvl="1" indent="0">
              <a:buNone/>
            </a:pPr>
            <a:r>
              <a:rPr lang="nb-NO" dirty="0"/>
              <a:t>		- skal lage en matrett de har laget på kjøkkenet tidligere</a:t>
            </a:r>
          </a:p>
          <a:p>
            <a:pPr marL="457200" lvl="1" indent="0">
              <a:buNone/>
            </a:pPr>
            <a:r>
              <a:rPr lang="nb-NO" dirty="0"/>
              <a:t>  		- ulike nivåer på matrettene, og hvilket nivå de får baseres 		på det de viser på kjøkkenet hver uke.</a:t>
            </a:r>
          </a:p>
        </p:txBody>
      </p:sp>
    </p:spTree>
    <p:extLst>
      <p:ext uri="{BB962C8B-B14F-4D97-AF65-F5344CB8AC3E}">
        <p14:creationId xmlns:p14="http://schemas.microsoft.com/office/powerpoint/2010/main" val="3172631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5E6F998-52BE-10AA-69F6-E790082A00A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AB16B6-C5E3-C6F1-21D0-61CB14C95675}"/>
              </a:ext>
            </a:extLst>
          </p:cNvPr>
          <p:cNvSpPr>
            <a:spLocks noGrp="1"/>
          </p:cNvSpPr>
          <p:nvPr>
            <p:ph idx="1"/>
          </p:nvPr>
        </p:nvSpPr>
        <p:spPr/>
        <p:txBody>
          <a:bodyPr>
            <a:normAutofit fontScale="85000" lnSpcReduction="20000"/>
          </a:bodyPr>
          <a:lstStyle/>
          <a:p>
            <a:r>
              <a:rPr lang="nb-NO" b="1" u="sng" dirty="0"/>
              <a:t>Uformelle vurderinger:</a:t>
            </a:r>
          </a:p>
          <a:p>
            <a:pPr marL="0" indent="0">
              <a:buNone/>
            </a:pPr>
            <a:r>
              <a:rPr lang="nb-NO" dirty="0"/>
              <a:t>Det de gjør på kjøkkenet hver uke er det som teller mest på karakteren.</a:t>
            </a:r>
          </a:p>
          <a:p>
            <a:pPr marL="0" indent="0">
              <a:buNone/>
            </a:pPr>
            <a:r>
              <a:rPr lang="nb-NO" dirty="0"/>
              <a:t>Vi ser da på følgende:</a:t>
            </a:r>
          </a:p>
          <a:p>
            <a:pPr marL="0" indent="0">
              <a:buNone/>
            </a:pPr>
            <a:r>
              <a:rPr lang="nb-NO" dirty="0"/>
              <a:t>	- Hygiene</a:t>
            </a:r>
          </a:p>
          <a:p>
            <a:pPr marL="0" indent="0">
              <a:buNone/>
            </a:pPr>
            <a:r>
              <a:rPr lang="nb-NO" dirty="0"/>
              <a:t>	- Samarbeid</a:t>
            </a:r>
          </a:p>
          <a:p>
            <a:pPr marL="0" indent="0">
              <a:buNone/>
            </a:pPr>
            <a:r>
              <a:rPr lang="nb-NO" dirty="0"/>
              <a:t>	- Kunne følge oppskrift</a:t>
            </a:r>
          </a:p>
          <a:p>
            <a:pPr marL="0" indent="0">
              <a:buNone/>
            </a:pPr>
            <a:r>
              <a:rPr lang="nb-NO" dirty="0"/>
              <a:t>	- Evnene du har til å lage mat(ta ansvar, smake til mat, 	matens utseende og smak)</a:t>
            </a:r>
          </a:p>
          <a:p>
            <a:pPr marL="0" indent="0">
              <a:buNone/>
            </a:pPr>
            <a:r>
              <a:rPr lang="nb-NO" dirty="0"/>
              <a:t>	- Orden</a:t>
            </a:r>
          </a:p>
        </p:txBody>
      </p:sp>
    </p:spTree>
    <p:extLst>
      <p:ext uri="{BB962C8B-B14F-4D97-AF65-F5344CB8AC3E}">
        <p14:creationId xmlns:p14="http://schemas.microsoft.com/office/powerpoint/2010/main" val="3124166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422550-9FCB-C3AB-534E-C66E8A5E4A6B}"/>
              </a:ext>
            </a:extLst>
          </p:cNvPr>
          <p:cNvSpPr>
            <a:spLocks noGrp="1"/>
          </p:cNvSpPr>
          <p:nvPr>
            <p:ph type="title"/>
          </p:nvPr>
        </p:nvSpPr>
        <p:spPr>
          <a:xfrm>
            <a:off x="695326" y="720001"/>
            <a:ext cx="9469438" cy="737377"/>
          </a:xfrm>
        </p:spPr>
        <p:txBody>
          <a:bodyPr/>
          <a:lstStyle/>
          <a:p>
            <a:r>
              <a:rPr lang="nb-NO" dirty="0"/>
              <a:t>Viktig info:</a:t>
            </a:r>
          </a:p>
        </p:txBody>
      </p:sp>
      <p:sp>
        <p:nvSpPr>
          <p:cNvPr id="3" name="Plassholder for innhold 2">
            <a:extLst>
              <a:ext uri="{FF2B5EF4-FFF2-40B4-BE49-F238E27FC236}">
                <a16:creationId xmlns:a16="http://schemas.microsoft.com/office/drawing/2014/main" id="{3D1695BE-7F98-8274-A27F-DEC34B0CC1A7}"/>
              </a:ext>
            </a:extLst>
          </p:cNvPr>
          <p:cNvSpPr>
            <a:spLocks noGrp="1"/>
          </p:cNvSpPr>
          <p:nvPr>
            <p:ph idx="1"/>
          </p:nvPr>
        </p:nvSpPr>
        <p:spPr>
          <a:xfrm>
            <a:off x="439244" y="1457378"/>
            <a:ext cx="9469438" cy="4060824"/>
          </a:xfrm>
        </p:spPr>
        <p:txBody>
          <a:bodyPr>
            <a:normAutofit fontScale="70000" lnSpcReduction="20000"/>
          </a:bodyPr>
          <a:lstStyle/>
          <a:p>
            <a:r>
              <a:rPr lang="nb-NO" dirty="0"/>
              <a:t>Alle oppskrifter, vurderingskriterier og pensum for hele året ligger ute i OneNote. </a:t>
            </a:r>
          </a:p>
          <a:p>
            <a:r>
              <a:rPr lang="nb-NO" dirty="0"/>
              <a:t>Elevene bør lage litt mat hjemme:</a:t>
            </a:r>
          </a:p>
          <a:p>
            <a:pPr marL="0" indent="0">
              <a:buNone/>
            </a:pPr>
            <a:r>
              <a:rPr lang="nb-NO" dirty="0"/>
              <a:t>	- La dem gjerne ha ansvar for en middag i uka</a:t>
            </a:r>
          </a:p>
          <a:p>
            <a:pPr marL="0" indent="0">
              <a:buNone/>
            </a:pPr>
            <a:r>
              <a:rPr lang="nb-NO" dirty="0"/>
              <a:t> 	- Lag gjerne noen av rettene vi lager på kjøkkenet</a:t>
            </a:r>
          </a:p>
          <a:p>
            <a:r>
              <a:rPr lang="nb-NO" dirty="0"/>
              <a:t>Må ha med til alle timer:</a:t>
            </a:r>
          </a:p>
          <a:p>
            <a:pPr marL="0" indent="0">
              <a:buNone/>
            </a:pPr>
            <a:r>
              <a:rPr lang="nb-NO" dirty="0"/>
              <a:t>	PC</a:t>
            </a:r>
          </a:p>
          <a:p>
            <a:pPr marL="0" indent="0">
              <a:buNone/>
            </a:pPr>
            <a:r>
              <a:rPr lang="nb-NO" dirty="0"/>
              <a:t>	Forkle</a:t>
            </a:r>
          </a:p>
          <a:p>
            <a:pPr marL="0" indent="0">
              <a:buNone/>
            </a:pPr>
            <a:r>
              <a:rPr lang="nb-NO" dirty="0"/>
              <a:t>	Innesko</a:t>
            </a:r>
          </a:p>
          <a:p>
            <a:pPr marL="0" indent="0">
              <a:buNone/>
            </a:pPr>
            <a:r>
              <a:rPr lang="nb-NO" dirty="0"/>
              <a:t>	Hårstrikk om man har langt hår</a:t>
            </a:r>
          </a:p>
          <a:p>
            <a:pPr marL="0" indent="0">
              <a:buNone/>
            </a:pPr>
            <a:endParaRPr lang="nb-NO" dirty="0"/>
          </a:p>
        </p:txBody>
      </p:sp>
    </p:spTree>
    <p:extLst>
      <p:ext uri="{BB962C8B-B14F-4D97-AF65-F5344CB8AC3E}">
        <p14:creationId xmlns:p14="http://schemas.microsoft.com/office/powerpoint/2010/main" val="3719334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
            <a:extLst>
              <a:ext uri="{FF2B5EF4-FFF2-40B4-BE49-F238E27FC236}">
                <a16:creationId xmlns:a16="http://schemas.microsoft.com/office/drawing/2014/main" id="{706662E8-285C-4FBD-9E3A-0D939A39C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529" y="3026358"/>
            <a:ext cx="3745582" cy="3917703"/>
          </a:xfrm>
          <a:custGeom>
            <a:avLst/>
            <a:gdLst>
              <a:gd name="connsiteX0" fmla="*/ 0 w 1369143"/>
              <a:gd name="connsiteY0" fmla="*/ 0 h 1229160"/>
              <a:gd name="connsiteX1" fmla="*/ 1369143 w 1369143"/>
              <a:gd name="connsiteY1" fmla="*/ 0 h 1229160"/>
              <a:gd name="connsiteX2" fmla="*/ 1369143 w 1369143"/>
              <a:gd name="connsiteY2" fmla="*/ 1229160 h 1229160"/>
              <a:gd name="connsiteX3" fmla="*/ 0 w 1369143"/>
              <a:gd name="connsiteY3" fmla="*/ 1229160 h 1229160"/>
              <a:gd name="connsiteX4" fmla="*/ 0 w 1369143"/>
              <a:gd name="connsiteY4" fmla="*/ 0 h 1229160"/>
              <a:gd name="connsiteX0" fmla="*/ 0 w 1369143"/>
              <a:gd name="connsiteY0" fmla="*/ 0 h 1229160"/>
              <a:gd name="connsiteX1" fmla="*/ 1369143 w 1369143"/>
              <a:gd name="connsiteY1" fmla="*/ 0 h 1229160"/>
              <a:gd name="connsiteX2" fmla="*/ 0 w 1369143"/>
              <a:gd name="connsiteY2" fmla="*/ 1229160 h 1229160"/>
              <a:gd name="connsiteX3" fmla="*/ 0 w 1369143"/>
              <a:gd name="connsiteY3" fmla="*/ 0 h 1229160"/>
            </a:gdLst>
            <a:ahLst/>
            <a:cxnLst>
              <a:cxn ang="0">
                <a:pos x="connsiteX0" y="connsiteY0"/>
              </a:cxn>
              <a:cxn ang="0">
                <a:pos x="connsiteX1" y="connsiteY1"/>
              </a:cxn>
              <a:cxn ang="0">
                <a:pos x="connsiteX2" y="connsiteY2"/>
              </a:cxn>
              <a:cxn ang="0">
                <a:pos x="connsiteX3" y="connsiteY3"/>
              </a:cxn>
            </a:cxnLst>
            <a:rect l="l" t="t" r="r" b="b"/>
            <a:pathLst>
              <a:path w="1369143" h="1229160">
                <a:moveTo>
                  <a:pt x="0" y="0"/>
                </a:moveTo>
                <a:lnTo>
                  <a:pt x="1369143" y="0"/>
                </a:lnTo>
                <a:lnTo>
                  <a:pt x="0" y="1229160"/>
                </a:lnTo>
                <a:lnTo>
                  <a:pt x="0" y="0"/>
                </a:lnTo>
                <a:close/>
              </a:path>
            </a:pathLst>
          </a:custGeom>
          <a:solidFill>
            <a:schemeClr val="accent1">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8122AAB-7FA3-4370-B5C4-2CBCAE513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29" y="3026358"/>
            <a:ext cx="3745582" cy="3917703"/>
          </a:xfrm>
          <a:custGeom>
            <a:avLst/>
            <a:gdLst>
              <a:gd name="connsiteX0" fmla="*/ 3745582 w 3745582"/>
              <a:gd name="connsiteY0" fmla="*/ 0 h 3917703"/>
              <a:gd name="connsiteX1" fmla="*/ 3745582 w 3745582"/>
              <a:gd name="connsiteY1" fmla="*/ 3917703 h 3917703"/>
              <a:gd name="connsiteX2" fmla="*/ 0 w 3745582"/>
              <a:gd name="connsiteY2" fmla="*/ 3917703 h 3917703"/>
            </a:gdLst>
            <a:ahLst/>
            <a:cxnLst>
              <a:cxn ang="0">
                <a:pos x="connsiteX0" y="connsiteY0"/>
              </a:cxn>
              <a:cxn ang="0">
                <a:pos x="connsiteX1" y="connsiteY1"/>
              </a:cxn>
              <a:cxn ang="0">
                <a:pos x="connsiteX2" y="connsiteY2"/>
              </a:cxn>
            </a:cxnLst>
            <a:rect l="l" t="t" r="r" b="b"/>
            <a:pathLst>
              <a:path w="3745582" h="3917703">
                <a:moveTo>
                  <a:pt x="3745582" y="0"/>
                </a:moveTo>
                <a:lnTo>
                  <a:pt x="3745582" y="3917703"/>
                </a:lnTo>
                <a:lnTo>
                  <a:pt x="0" y="3917703"/>
                </a:lnTo>
                <a:close/>
              </a:path>
            </a:pathLst>
          </a:custGeom>
          <a:blipFill dpi="0" rotWithShape="0">
            <a:blip>
              <a:alphaModFix amt="99000"/>
              <a:extLst>
                <a:ext uri="{96DAC541-7B7A-43D3-8B79-37D633B846F1}">
                  <asvg:svgBlip xmlns:asvg="http://schemas.microsoft.com/office/drawing/2016/SVG/main" r:embed="rId2"/>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7D91886A-5711-490B-85D0-6915F4920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7185" y="558906"/>
            <a:ext cx="10208356" cy="5226718"/>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F7DF15-1DB2-44E2-79EA-9D16659353B0}"/>
              </a:ext>
            </a:extLst>
          </p:cNvPr>
          <p:cNvPicPr>
            <a:picLocks noChangeAspect="1"/>
          </p:cNvPicPr>
          <p:nvPr/>
        </p:nvPicPr>
        <p:blipFill>
          <a:blip r:embed="rId3"/>
          <a:srcRect r="-1" b="11479"/>
          <a:stretch>
            <a:fillRect/>
          </a:stretch>
        </p:blipFill>
        <p:spPr>
          <a:xfrm>
            <a:off x="807294" y="813968"/>
            <a:ext cx="10622150" cy="5242029"/>
          </a:xfrm>
          <a:prstGeom prst="rect">
            <a:avLst/>
          </a:prstGeom>
          <a:effectLst>
            <a:outerShdw dist="165100" dir="8400000" algn="bl" rotWithShape="0">
              <a:schemeClr val="tx1"/>
            </a:outerShdw>
          </a:effectLst>
        </p:spPr>
      </p:pic>
    </p:spTree>
    <p:extLst>
      <p:ext uri="{BB962C8B-B14F-4D97-AF65-F5344CB8AC3E}">
        <p14:creationId xmlns:p14="http://schemas.microsoft.com/office/powerpoint/2010/main" val="3952252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2D0A405-5547-BBDC-1F93-ED7AC398CFBF}"/>
              </a:ext>
            </a:extLst>
          </p:cNvPr>
          <p:cNvPicPr>
            <a:picLocks noChangeAspect="1"/>
          </p:cNvPicPr>
          <p:nvPr/>
        </p:nvPicPr>
        <p:blipFill>
          <a:blip r:embed="rId2"/>
          <a:stretch>
            <a:fillRect/>
          </a:stretch>
        </p:blipFill>
        <p:spPr>
          <a:xfrm>
            <a:off x="1192850" y="0"/>
            <a:ext cx="9806300" cy="6858000"/>
          </a:xfrm>
          <a:prstGeom prst="rect">
            <a:avLst/>
          </a:prstGeom>
        </p:spPr>
      </p:pic>
    </p:spTree>
    <p:extLst>
      <p:ext uri="{BB962C8B-B14F-4D97-AF65-F5344CB8AC3E}">
        <p14:creationId xmlns:p14="http://schemas.microsoft.com/office/powerpoint/2010/main" val="2585343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g3f670855b46_0_7"/>
          <p:cNvPicPr preferRelativeResize="0"/>
          <p:nvPr/>
        </p:nvPicPr>
        <p:blipFill>
          <a:blip r:embed="rId3">
            <a:alphaModFix/>
          </a:blip>
          <a:stretch>
            <a:fillRect/>
          </a:stretch>
        </p:blipFill>
        <p:spPr>
          <a:xfrm>
            <a:off x="5882051" y="227900"/>
            <a:ext cx="4318675" cy="6630100"/>
          </a:xfrm>
          <a:prstGeom prst="rect">
            <a:avLst/>
          </a:prstGeom>
          <a:noFill/>
          <a:ln>
            <a:noFill/>
          </a:ln>
        </p:spPr>
      </p:pic>
      <p:sp>
        <p:nvSpPr>
          <p:cNvPr id="91" name="Google Shape;91;g3f670855b46_0_7"/>
          <p:cNvSpPr txBox="1"/>
          <p:nvPr/>
        </p:nvSpPr>
        <p:spPr>
          <a:xfrm>
            <a:off x="2343450" y="1607977"/>
            <a:ext cx="3263700" cy="1600800"/>
          </a:xfrm>
          <a:prstGeom prst="rect">
            <a:avLst/>
          </a:prstGeom>
          <a:noFill/>
          <a:ln>
            <a:noFill/>
          </a:ln>
        </p:spPr>
        <p:txBody>
          <a:bodyPr spcFirstLastPara="1" wrap="square" lIns="91425" tIns="91425" rIns="91425" bIns="91425" anchor="t" anchorCtr="0">
            <a:noAutofit/>
          </a:bodyPr>
          <a:lstStyle/>
          <a:p>
            <a:r>
              <a:rPr lang="no-NO" sz="3200" b="1">
                <a:solidFill>
                  <a:schemeClr val="dk1"/>
                </a:solidFill>
                <a:latin typeface="Calibri"/>
                <a:ea typeface="Calibri"/>
                <a:cs typeface="Calibri"/>
                <a:sym typeface="Calibri"/>
              </a:rPr>
              <a:t>Fordeling vakter Bøler skole 26/27:</a:t>
            </a:r>
            <a:endParaRPr sz="3200" b="1">
              <a:solidFill>
                <a:schemeClr val="dk1"/>
              </a:solidFill>
              <a:latin typeface="Calibri"/>
              <a:ea typeface="Calibri"/>
              <a:cs typeface="Calibri"/>
              <a:sym typeface="Calibri"/>
            </a:endParaRPr>
          </a:p>
        </p:txBody>
      </p:sp>
      <p:pic>
        <p:nvPicPr>
          <p:cNvPr id="92" name="Google Shape;92;g3f670855b46_0_7"/>
          <p:cNvPicPr preferRelativeResize="0"/>
          <p:nvPr/>
        </p:nvPicPr>
        <p:blipFill rotWithShape="1">
          <a:blip r:embed="rId4">
            <a:alphaModFix/>
          </a:blip>
          <a:srcRect/>
          <a:stretch/>
        </p:blipFill>
        <p:spPr>
          <a:xfrm>
            <a:off x="2903729" y="3962158"/>
            <a:ext cx="2143125" cy="2143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932858A-EF82-16E4-53E8-2F11543A3A7D}"/>
              </a:ext>
            </a:extLst>
          </p:cNvPr>
          <p:cNvPicPr>
            <a:picLocks noChangeAspect="1"/>
          </p:cNvPicPr>
          <p:nvPr/>
        </p:nvPicPr>
        <p:blipFill>
          <a:blip r:embed="rId2"/>
          <a:stretch>
            <a:fillRect/>
          </a:stretch>
        </p:blipFill>
        <p:spPr>
          <a:xfrm>
            <a:off x="1742803" y="0"/>
            <a:ext cx="8706394" cy="6858000"/>
          </a:xfrm>
          <a:prstGeom prst="rect">
            <a:avLst/>
          </a:prstGeom>
        </p:spPr>
      </p:pic>
    </p:spTree>
    <p:extLst>
      <p:ext uri="{BB962C8B-B14F-4D97-AF65-F5344CB8AC3E}">
        <p14:creationId xmlns:p14="http://schemas.microsoft.com/office/powerpoint/2010/main" val="3526335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13A9CBD-AB8B-A33D-6653-429AB30E7E2A}"/>
              </a:ext>
            </a:extLst>
          </p:cNvPr>
          <p:cNvPicPr>
            <a:picLocks noChangeAspect="1"/>
          </p:cNvPicPr>
          <p:nvPr/>
        </p:nvPicPr>
        <p:blipFill>
          <a:blip r:embed="rId2"/>
          <a:stretch>
            <a:fillRect/>
          </a:stretch>
        </p:blipFill>
        <p:spPr>
          <a:xfrm>
            <a:off x="1662677" y="0"/>
            <a:ext cx="8866646" cy="6858000"/>
          </a:xfrm>
          <a:prstGeom prst="rect">
            <a:avLst/>
          </a:prstGeom>
        </p:spPr>
      </p:pic>
    </p:spTree>
    <p:extLst>
      <p:ext uri="{BB962C8B-B14F-4D97-AF65-F5344CB8AC3E}">
        <p14:creationId xmlns:p14="http://schemas.microsoft.com/office/powerpoint/2010/main" val="2482326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d60caef90d_0_2"/>
          <p:cNvSpPr txBox="1">
            <a:spLocks noGrp="1"/>
          </p:cNvSpPr>
          <p:nvPr>
            <p:ph type="title"/>
          </p:nvPr>
        </p:nvSpPr>
        <p:spPr>
          <a:xfrm>
            <a:off x="1473825" y="47270"/>
            <a:ext cx="7017526" cy="5736000"/>
          </a:xfrm>
          <a:prstGeom prst="rect">
            <a:avLst/>
          </a:prstGeom>
          <a:noFill/>
          <a:ln>
            <a:noFill/>
          </a:ln>
        </p:spPr>
        <p:txBody>
          <a:bodyPr spcFirstLastPara="1" vert="horz" wrap="square" lIns="91425" tIns="45700" rIns="91425" bIns="45700" rtlCol="0" anchor="ctr" anchorCtr="0">
            <a:normAutofit fontScale="90000"/>
          </a:bodyPr>
          <a:lstStyle/>
          <a:p>
            <a:pPr algn="ctr">
              <a:lnSpc>
                <a:spcPct val="100000"/>
              </a:lnSpc>
              <a:spcBef>
                <a:spcPts val="0"/>
              </a:spcBef>
              <a:buSzPct val="45455"/>
            </a:pPr>
            <a:r>
              <a:rPr lang="no-NO" b="1"/>
              <a:t>Kan du tenke deg å overta som natteravnkooridinator</a:t>
            </a:r>
            <a:endParaRPr b="1"/>
          </a:p>
          <a:p>
            <a:pPr algn="ctr">
              <a:lnSpc>
                <a:spcPct val="100000"/>
              </a:lnSpc>
              <a:spcBef>
                <a:spcPts val="0"/>
              </a:spcBef>
              <a:buSzPct val="45455"/>
            </a:pPr>
            <a:r>
              <a:rPr lang="no-NO" b="1"/>
              <a:t> fra høsten 2027?</a:t>
            </a:r>
            <a:endParaRPr b="1"/>
          </a:p>
          <a:p>
            <a:pPr algn="ctr">
              <a:lnSpc>
                <a:spcPct val="100000"/>
              </a:lnSpc>
              <a:spcBef>
                <a:spcPts val="0"/>
              </a:spcBef>
              <a:buSzPct val="45455"/>
            </a:pPr>
            <a:endParaRPr/>
          </a:p>
          <a:p>
            <a:pPr algn="ctr">
              <a:lnSpc>
                <a:spcPct val="100000"/>
              </a:lnSpc>
              <a:spcBef>
                <a:spcPts val="0"/>
              </a:spcBef>
              <a:buSzPct val="45455"/>
            </a:pPr>
            <a:r>
              <a:rPr lang="no-NO"/>
              <a:t>Du trenger ikke ha barn på ungdomsskolen</a:t>
            </a:r>
            <a:br>
              <a:rPr lang="no-NO"/>
            </a:br>
            <a:br>
              <a:rPr lang="no-NO"/>
            </a:br>
            <a:r>
              <a:rPr lang="no-NO"/>
              <a:t>Send epost til natteravn.boler@gmail.com</a:t>
            </a:r>
            <a:endParaRPr/>
          </a:p>
        </p:txBody>
      </p:sp>
      <p:pic>
        <p:nvPicPr>
          <p:cNvPr id="113" name="Google Shape;113;g3d60caef90d_0_2"/>
          <p:cNvPicPr preferRelativeResize="0"/>
          <p:nvPr/>
        </p:nvPicPr>
        <p:blipFill rotWithShape="1">
          <a:blip r:embed="rId3">
            <a:alphaModFix/>
          </a:blip>
          <a:srcRect/>
          <a:stretch/>
        </p:blipFill>
        <p:spPr>
          <a:xfrm>
            <a:off x="8249184" y="2989555"/>
            <a:ext cx="2143125" cy="2143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DF38-5A86-45FB-84AD-0BC854D9D6E9}"/>
              </a:ext>
            </a:extLst>
          </p:cNvPr>
          <p:cNvSpPr>
            <a:spLocks noGrp="1"/>
          </p:cNvSpPr>
          <p:nvPr>
            <p:ph type="title"/>
          </p:nvPr>
        </p:nvSpPr>
        <p:spPr/>
        <p:txBody>
          <a:bodyPr/>
          <a:lstStyle/>
          <a:p>
            <a:r>
              <a:rPr lang="en-US" dirty="0"/>
              <a:t>Da </a:t>
            </a:r>
            <a:r>
              <a:rPr lang="en-US" dirty="0" err="1"/>
              <a:t>går</a:t>
            </a:r>
            <a:r>
              <a:rPr lang="en-US" dirty="0"/>
              <a:t> </a:t>
            </a:r>
            <a:r>
              <a:rPr lang="en-US" dirty="0" err="1"/>
              <a:t>ferden</a:t>
            </a:r>
            <a:r>
              <a:rPr lang="en-US" dirty="0"/>
              <a:t> </a:t>
            </a:r>
            <a:r>
              <a:rPr lang="en-US" dirty="0" err="1"/>
              <a:t>videre</a:t>
            </a:r>
            <a:r>
              <a:rPr lang="en-US" dirty="0"/>
              <a:t> </a:t>
            </a:r>
            <a:r>
              <a:rPr lang="en-US" dirty="0" err="1"/>
              <a:t>til</a:t>
            </a:r>
            <a:r>
              <a:rPr lang="en-US" dirty="0"/>
              <a:t> </a:t>
            </a:r>
            <a:r>
              <a:rPr lang="en-US" dirty="0" err="1"/>
              <a:t>klasserom</a:t>
            </a:r>
          </a:p>
        </p:txBody>
      </p:sp>
      <p:sp>
        <p:nvSpPr>
          <p:cNvPr id="3" name="Content Placeholder 2">
            <a:extLst>
              <a:ext uri="{FF2B5EF4-FFF2-40B4-BE49-F238E27FC236}">
                <a16:creationId xmlns:a16="http://schemas.microsoft.com/office/drawing/2014/main" id="{C5F093C7-EA36-9DD8-58CE-4A40392BDBB4}"/>
              </a:ext>
            </a:extLst>
          </p:cNvPr>
          <p:cNvSpPr>
            <a:spLocks noGrp="1"/>
          </p:cNvSpPr>
          <p:nvPr>
            <p:ph idx="1"/>
          </p:nvPr>
        </p:nvSpPr>
        <p:spPr/>
        <p:txBody>
          <a:bodyPr vert="horz" lIns="91440" tIns="45720" rIns="91440" bIns="45720" rtlCol="0" anchor="t">
            <a:normAutofit/>
          </a:bodyPr>
          <a:lstStyle/>
          <a:p>
            <a:endParaRPr lang="en-US"/>
          </a:p>
          <a:p>
            <a:endParaRPr lang="en-US" dirty="0"/>
          </a:p>
          <a:p>
            <a:r>
              <a:rPr lang="en-US" dirty="0"/>
              <a:t>Ha et </a:t>
            </a:r>
            <a:r>
              <a:rPr lang="en-US" dirty="0" err="1"/>
              <a:t>fint</a:t>
            </a:r>
            <a:r>
              <a:rPr lang="en-US" dirty="0"/>
              <a:t> </a:t>
            </a:r>
            <a:r>
              <a:rPr lang="en-US" dirty="0" err="1"/>
              <a:t>foreldremøte</a:t>
            </a:r>
            <a:r>
              <a:rPr lang="en-US" dirty="0"/>
              <a:t> :)</a:t>
            </a:r>
          </a:p>
        </p:txBody>
      </p:sp>
    </p:spTree>
    <p:extLst>
      <p:ext uri="{BB962C8B-B14F-4D97-AF65-F5344CB8AC3E}">
        <p14:creationId xmlns:p14="http://schemas.microsoft.com/office/powerpoint/2010/main" val="2903267392"/>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60FAF4-0077-4B35-A189-4C85B0D97438}">
  <ds:schemaRefs>
    <ds:schemaRef ds:uri="http://schemas.microsoft.com/office/infopath/2007/PartnerControls"/>
    <ds:schemaRef ds:uri="72d58e62-95a9-420f-be02-025f39a9b2f3"/>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http://schemas.openxmlformats.org/package/2006/metadata/core-properties"/>
    <ds:schemaRef ds:uri="405d8329-b1fe-44d6-8419-6f7b85b7fafa"/>
    <ds:schemaRef ds:uri="http://purl.org/dc/terms/"/>
  </ds:schemaRefs>
</ds:datastoreItem>
</file>

<file path=customXml/itemProps2.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3.xml><?xml version="1.0" encoding="utf-8"?>
<ds:datastoreItem xmlns:ds="http://schemas.openxmlformats.org/officeDocument/2006/customXml" ds:itemID="{45DE877D-41A0-400A-AF5A-8769EBF10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58e62-95a9-420f-be02-025f39a9b2f3"/>
    <ds:schemaRef ds:uri="405d8329-b1fe-44d6-8419-6f7b85b7f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7190</TotalTime>
  <Words>1072</Words>
  <Application>Microsoft Office PowerPoint</Application>
  <PresentationFormat>Widescreen</PresentationFormat>
  <Paragraphs>159</Paragraphs>
  <Slides>25</Slides>
  <Notes>3</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25</vt:i4>
      </vt:variant>
    </vt:vector>
  </HeadingPairs>
  <TitlesOfParts>
    <vt:vector size="33" baseType="lpstr">
      <vt:lpstr>Arial</vt:lpstr>
      <vt:lpstr>Arial,Sans-Serif</vt:lpstr>
      <vt:lpstr>Avenir Next LT Pro</vt:lpstr>
      <vt:lpstr>Avenir Next LT Pro Light</vt:lpstr>
      <vt:lpstr>Calibri</vt:lpstr>
      <vt:lpstr>Courier New</vt:lpstr>
      <vt:lpstr>Wingdings</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Lesing er et av våre viktigste satsningsområder. </vt:lpstr>
      <vt:lpstr>Å lese LITT  gir stor  positiv effekt</vt:lpstr>
      <vt:lpstr>Spørsmål?</vt:lpstr>
      <vt:lpstr>9.trinn</vt:lpstr>
      <vt:lpstr>9.trinn</vt:lpstr>
      <vt:lpstr>MUSIKKFAGET</vt:lpstr>
      <vt:lpstr>VURDERINGER </vt:lpstr>
      <vt:lpstr>Faget: mat og helse</vt:lpstr>
      <vt:lpstr>Dette vurderes:</vt:lpstr>
      <vt:lpstr>PowerPoint-presentasjon</vt:lpstr>
      <vt:lpstr>Viktig info:</vt:lpstr>
      <vt:lpstr>PowerPoint-presentasjon</vt:lpstr>
      <vt:lpstr>PowerPoint-presentasjon</vt:lpstr>
      <vt:lpstr>PowerPoint-presentasjon</vt:lpstr>
      <vt:lpstr>PowerPoint-presentasjon</vt:lpstr>
      <vt:lpstr>PowerPoint-presentasjon</vt:lpstr>
      <vt:lpstr>Kan du tenke deg å overta som natteravnkooridinator  fra høsten 2027?  Du trenger ikke ha barn på ungdomsskolen  Send epost til natteravn.boler@gmail.com</vt:lpstr>
      <vt:lpstr>Da går ferden videre til klasserom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Carine Holt</cp:lastModifiedBy>
  <cp:revision>186</cp:revision>
  <dcterms:created xsi:type="dcterms:W3CDTF">2013-07-15T20:26:40Z</dcterms:created>
  <dcterms:modified xsi:type="dcterms:W3CDTF">2026-09-25T09:46:26Z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